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052" r:id="rId2"/>
    <p:sldMasterId id="2147483852" r:id="rId3"/>
    <p:sldMasterId id="2147483864" r:id="rId4"/>
    <p:sldMasterId id="2147484251" r:id="rId5"/>
    <p:sldMasterId id="2147483659" r:id="rId6"/>
  </p:sldMasterIdLst>
  <p:notesMasterIdLst>
    <p:notesMasterId r:id="rId20"/>
  </p:notesMasterIdLst>
  <p:sldIdLst>
    <p:sldId id="256" r:id="rId7"/>
    <p:sldId id="273" r:id="rId8"/>
    <p:sldId id="318" r:id="rId9"/>
    <p:sldId id="319" r:id="rId10"/>
    <p:sldId id="320" r:id="rId11"/>
    <p:sldId id="321" r:id="rId12"/>
    <p:sldId id="324" r:id="rId13"/>
    <p:sldId id="323" r:id="rId14"/>
    <p:sldId id="322" r:id="rId15"/>
    <p:sldId id="326" r:id="rId16"/>
    <p:sldId id="325" r:id="rId17"/>
    <p:sldId id="327" r:id="rId18"/>
    <p:sldId id="263" r:id="rId19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7F7F7F"/>
        </a:solidFill>
        <a:latin typeface="Helvetica Neue Light"/>
        <a:ea typeface="ヒラギノ角ゴ ProN W3"/>
        <a:cs typeface="ヒラギノ角ゴ ProN W3"/>
        <a:sym typeface="Helvetica Neue Light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rgbClr val="7F7F7F"/>
        </a:solidFill>
        <a:latin typeface="Helvetica Neue Light"/>
        <a:ea typeface="ヒラギノ角ゴ ProN W3"/>
        <a:cs typeface="ヒラギノ角ゴ ProN W3"/>
        <a:sym typeface="Helvetica Neue Light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rgbClr val="7F7F7F"/>
        </a:solidFill>
        <a:latin typeface="Helvetica Neue Light"/>
        <a:ea typeface="ヒラギノ角ゴ ProN W3"/>
        <a:cs typeface="ヒラギノ角ゴ ProN W3"/>
        <a:sym typeface="Helvetica Neue Light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rgbClr val="7F7F7F"/>
        </a:solidFill>
        <a:latin typeface="Helvetica Neue Light"/>
        <a:ea typeface="ヒラギノ角ゴ ProN W3"/>
        <a:cs typeface="ヒラギノ角ゴ ProN W3"/>
        <a:sym typeface="Helvetica Neue Light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rgbClr val="7F7F7F"/>
        </a:solidFill>
        <a:latin typeface="Helvetica Neue Light"/>
        <a:ea typeface="ヒラギノ角ゴ ProN W3"/>
        <a:cs typeface="ヒラギノ角ゴ ProN W3"/>
        <a:sym typeface="Helvetica Neue Light"/>
      </a:defRPr>
    </a:lvl5pPr>
    <a:lvl6pPr marL="2286000" algn="l" defTabSz="914400" rtl="0" eaLnBrk="1" latinLnBrk="0" hangingPunct="1">
      <a:defRPr sz="2800" kern="1200">
        <a:solidFill>
          <a:srgbClr val="7F7F7F"/>
        </a:solidFill>
        <a:latin typeface="Helvetica Neue Light"/>
        <a:ea typeface="ヒラギノ角ゴ ProN W3"/>
        <a:cs typeface="ヒラギノ角ゴ ProN W3"/>
        <a:sym typeface="Helvetica Neue Light"/>
      </a:defRPr>
    </a:lvl6pPr>
    <a:lvl7pPr marL="2743200" algn="l" defTabSz="914400" rtl="0" eaLnBrk="1" latinLnBrk="0" hangingPunct="1">
      <a:defRPr sz="2800" kern="1200">
        <a:solidFill>
          <a:srgbClr val="7F7F7F"/>
        </a:solidFill>
        <a:latin typeface="Helvetica Neue Light"/>
        <a:ea typeface="ヒラギノ角ゴ ProN W3"/>
        <a:cs typeface="ヒラギノ角ゴ ProN W3"/>
        <a:sym typeface="Helvetica Neue Light"/>
      </a:defRPr>
    </a:lvl7pPr>
    <a:lvl8pPr marL="3200400" algn="l" defTabSz="914400" rtl="0" eaLnBrk="1" latinLnBrk="0" hangingPunct="1">
      <a:defRPr sz="2800" kern="1200">
        <a:solidFill>
          <a:srgbClr val="7F7F7F"/>
        </a:solidFill>
        <a:latin typeface="Helvetica Neue Light"/>
        <a:ea typeface="ヒラギノ角ゴ ProN W3"/>
        <a:cs typeface="ヒラギノ角ゴ ProN W3"/>
        <a:sym typeface="Helvetica Neue Light"/>
      </a:defRPr>
    </a:lvl8pPr>
    <a:lvl9pPr marL="3657600" algn="l" defTabSz="914400" rtl="0" eaLnBrk="1" latinLnBrk="0" hangingPunct="1">
      <a:defRPr sz="2800" kern="1200">
        <a:solidFill>
          <a:srgbClr val="7F7F7F"/>
        </a:solidFill>
        <a:latin typeface="Helvetica Neue Light"/>
        <a:ea typeface="ヒラギノ角ゴ ProN W3"/>
        <a:cs typeface="ヒラギノ角ゴ ProN W3"/>
        <a:sym typeface="Helvetica Neue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0" autoAdjust="0"/>
  </p:normalViewPr>
  <p:slideViewPr>
    <p:cSldViewPr>
      <p:cViewPr>
        <p:scale>
          <a:sx n="41" d="100"/>
          <a:sy n="41" d="100"/>
        </p:scale>
        <p:origin x="-1650" y="-22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3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50E93-B0EB-44FD-AEDD-36DB3EA38AC7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5C622-AEC7-439C-8794-F9D450D74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Text Box 1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C5FA1-7DEF-4450-A290-871FE5435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Box 1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A5617-334B-4D2B-9455-F8E08E43D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48800" y="1079500"/>
            <a:ext cx="2946400" cy="7734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079500"/>
            <a:ext cx="8686800" cy="7734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Box 1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30315-DE79-4266-870B-752416BB0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A2EC8-E1DC-4137-820C-0AEA2BC05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E8D88-DBEB-4E6B-BB8D-60BAFD804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80AFC-DEA7-4249-ADEB-DA1BF6C83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420100" y="3289300"/>
            <a:ext cx="1911350" cy="551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83850" y="3289300"/>
            <a:ext cx="1911350" cy="551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3619E-AFA9-4B15-8C8E-AFC9276FC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BA602-88FC-4123-9C4D-AF16F67F8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8BC8A-DCB6-470B-A0C8-F725314FE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818DA-62A1-4112-83A7-0977D19E6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CCE37-3E3C-4652-AA3A-AB261AB42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Box 1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EB81D-B94A-4649-A5CA-732B2F6FE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>
              <a:sym typeface="Helvetica Neue Light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5DB90-EE8B-4F36-83A2-CE676E269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79C81-8A7A-4BED-AEE9-83E121EC1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48800" y="1079500"/>
            <a:ext cx="2946400" cy="772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079500"/>
            <a:ext cx="8686800" cy="772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94E36-39F1-4AFF-84CF-36BDA29FC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E94B2-B95C-48E6-9016-BEACA5F4F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E0F02-9B67-4768-8038-F85D41357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5E6C2-B63F-4F34-B6AC-2EEBA07E2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420100" y="3289300"/>
            <a:ext cx="1911350" cy="551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83850" y="3289300"/>
            <a:ext cx="1911350" cy="551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3182F-2442-4E8D-915A-7ACD2E85F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3D0B4-8129-4822-A540-49B0ACC21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06DB2-39E9-4319-8279-732499984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1AC73-6EC8-4D23-AC8F-65B3C28E3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Box 1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21345-A9AE-46D2-AFD2-4313A286C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FF878-6631-491E-8995-0861B244A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>
              <a:sym typeface="Helvetica Neue Light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BFBF0-7AE5-42D8-96E3-D12ED602F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820F2-4B11-4C84-B592-96EA282C4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48800" y="1079500"/>
            <a:ext cx="2946400" cy="772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079500"/>
            <a:ext cx="8686800" cy="772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ACAE9-0EAA-4EB7-BC68-228EB50B9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Text Box 1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33881-9717-4069-B9DF-3448F781B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Box 1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EC810-0B38-4958-BDF9-DACC638B7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Box 1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82421-2516-401D-A2FF-7B9BB3A5F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Box 1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72204-C79D-4E87-9815-DAB4C785C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 Box 1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E32D4-65B7-4767-BB17-2AB048D90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Box 1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61A14-7E8C-4380-A9AD-C1B6E5353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6845300"/>
            <a:ext cx="5816600" cy="196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78600" y="6845300"/>
            <a:ext cx="5816600" cy="196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Box 1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80AEF-C1B5-49E2-903D-01F914E83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DBE37-2479-4574-8523-875B3C731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Box 1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BD5F4-D08E-4F8C-8879-100BC0508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>
              <a:sym typeface="Helvetica Neue Light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Box 1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A3C2A-2069-4F42-B3D6-851AB4233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Box 1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E00FF-B2B5-4D46-B8D5-0449E6C3A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48800" y="2276475"/>
            <a:ext cx="2946400" cy="6537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276475"/>
            <a:ext cx="8686800" cy="6537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Box 1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B93FC-1A00-4EB8-B974-CF14E9A37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6BDA0-86FE-4A49-82FC-2158CF62F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96316-F851-408A-95B5-78AE922E5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C75FC-043A-4E1D-B0A6-F0B80C1BD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76800" y="3302000"/>
            <a:ext cx="3683000" cy="551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712200" y="3302000"/>
            <a:ext cx="3683000" cy="551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9B618-FF4E-4C75-A5AC-52F5DB695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80E56-9C99-4FE7-8943-97A34F6C9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 Box 1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3E808-1C25-4C7F-AC65-21FF0E736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55405-4204-4456-B1D7-437DA290E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EE8D6-5637-4CD9-BB3E-54465EC61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E2B05-0458-4DA6-87FA-7CBC38AAE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>
              <a:sym typeface="Helvetica Neue Light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0990B-954B-4AFF-8F7B-CA2F2C3D7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2D12F-74FA-457D-924E-9EA3C4322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515600" y="1079500"/>
            <a:ext cx="1879600" cy="7734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76800" y="1079500"/>
            <a:ext cx="5486400" cy="7734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4B5C8-257B-4DD6-A29E-BBBA4C804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Text Box 1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DD29B-9147-4CF5-B55D-E9F2EE6A3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Box 1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E449A-46FE-4919-9380-77D540D3A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Box 1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F080C-3690-4BEB-99E3-E98E488FF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Box 1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0D6B6-1029-4E6F-8A87-BA3B56231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Box 1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8A844-8475-4A8B-9F07-7979AFD2B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 Box 1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5EA7C-5BCF-4DEE-96D9-1DA399EE4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Box 1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E62C9-D679-4C40-94C1-87E6BDEAA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E5FF8-B926-4276-95DC-41FB15DE4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Box 1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A63FB-42DB-4C24-95FC-DB95E5583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>
              <a:sym typeface="Helvetica Neue Light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Box 1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F89DF-8C5F-4227-9B9A-1F9EC6EB4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Box 1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D3BFB-846A-4DBE-B927-4BDDF05D1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48800" y="2276475"/>
            <a:ext cx="2946400" cy="6537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276475"/>
            <a:ext cx="8686800" cy="6537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Box 1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6B37A-7A7F-42FB-A1C2-FA853B6B2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54901-00CE-41C3-A412-45FE920D3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Box 1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0ECD6-F490-49FC-8AA7-B717C9B11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>
              <a:sym typeface="Helvetica Neue Light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Box 1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01DD8-1810-44A3-B1D8-5BC9EE523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/>
        </p:nvSpPr>
        <p:spPr bwMode="auto">
          <a:xfrm>
            <a:off x="266700" y="736600"/>
            <a:ext cx="12471400" cy="5588000"/>
          </a:xfrm>
          <a:prstGeom prst="rect">
            <a:avLst/>
          </a:prstGeom>
          <a:solidFill>
            <a:srgbClr val="B1008D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177800" y="6410325"/>
            <a:ext cx="12649200" cy="0"/>
          </a:xfrm>
          <a:prstGeom prst="line">
            <a:avLst/>
          </a:prstGeom>
          <a:noFill/>
          <a:ln w="9525" cap="flat">
            <a:solidFill>
              <a:srgbClr val="AFAFAF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4000" y="9296400"/>
            <a:ext cx="419100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331700" y="9296400"/>
            <a:ext cx="419100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" name="Line 5"/>
          <p:cNvSpPr>
            <a:spLocks noChangeShapeType="1"/>
          </p:cNvSpPr>
          <p:nvPr/>
        </p:nvSpPr>
        <p:spPr bwMode="auto">
          <a:xfrm flipH="1">
            <a:off x="177800" y="25400"/>
            <a:ext cx="0" cy="9698038"/>
          </a:xfrm>
          <a:prstGeom prst="line">
            <a:avLst/>
          </a:prstGeom>
          <a:noFill/>
          <a:ln w="9525" cap="flat">
            <a:solidFill>
              <a:srgbClr val="AFAFAF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177800" y="644525"/>
            <a:ext cx="12649200" cy="0"/>
          </a:xfrm>
          <a:prstGeom prst="line">
            <a:avLst/>
          </a:prstGeom>
          <a:noFill/>
          <a:ln w="9525" cap="flat">
            <a:solidFill>
              <a:srgbClr val="AFAFAF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77800" y="9242425"/>
            <a:ext cx="12649200" cy="0"/>
          </a:xfrm>
          <a:prstGeom prst="line">
            <a:avLst/>
          </a:prstGeom>
          <a:noFill/>
          <a:ln w="9525" cap="flat">
            <a:solidFill>
              <a:srgbClr val="AFAFAF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 flipH="1">
            <a:off x="12825413" y="25400"/>
            <a:ext cx="1587" cy="9702800"/>
          </a:xfrm>
          <a:prstGeom prst="line">
            <a:avLst/>
          </a:prstGeom>
          <a:noFill/>
          <a:ln w="9525" cap="flat">
            <a:solidFill>
              <a:srgbClr val="AFAFAF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grpSp>
        <p:nvGrpSpPr>
          <p:cNvPr id="1034" name="Group 16"/>
          <p:cNvGrpSpPr>
            <a:grpSpLocks/>
          </p:cNvGrpSpPr>
          <p:nvPr/>
        </p:nvGrpSpPr>
        <p:grpSpPr bwMode="auto">
          <a:xfrm>
            <a:off x="330200" y="279400"/>
            <a:ext cx="1358900" cy="192088"/>
            <a:chOff x="0" y="0"/>
            <a:chExt cx="856" cy="121"/>
          </a:xfrm>
        </p:grpSpPr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0" y="0"/>
              <a:ext cx="80" cy="121"/>
            </a:xfrm>
            <a:custGeom>
              <a:avLst/>
              <a:gdLst/>
              <a:ahLst/>
              <a:cxnLst>
                <a:cxn ang="0">
                  <a:pos x="10800" y="21600"/>
                </a:cxn>
                <a:cxn ang="0">
                  <a:pos x="21600" y="15311"/>
                </a:cxn>
                <a:cxn ang="0">
                  <a:pos x="21600" y="9843"/>
                </a:cxn>
                <a:cxn ang="0">
                  <a:pos x="13292" y="15311"/>
                </a:cxn>
                <a:cxn ang="0">
                  <a:pos x="13292" y="0"/>
                </a:cxn>
                <a:cxn ang="0">
                  <a:pos x="8308" y="0"/>
                </a:cxn>
                <a:cxn ang="0">
                  <a:pos x="8308" y="15311"/>
                </a:cxn>
                <a:cxn ang="0">
                  <a:pos x="0" y="9843"/>
                </a:cxn>
                <a:cxn ang="0">
                  <a:pos x="0" y="15311"/>
                </a:cxn>
                <a:cxn ang="0">
                  <a:pos x="10800" y="21600"/>
                </a:cxn>
                <a:cxn ang="0">
                  <a:pos x="10800" y="21600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21600" y="15311"/>
                  </a:lnTo>
                  <a:lnTo>
                    <a:pt x="21600" y="9843"/>
                  </a:lnTo>
                  <a:lnTo>
                    <a:pt x="13292" y="15311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8308" y="15311"/>
                  </a:lnTo>
                  <a:lnTo>
                    <a:pt x="0" y="9843"/>
                  </a:lnTo>
                  <a:lnTo>
                    <a:pt x="0" y="15311"/>
                  </a:ln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C3C9D3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  <p:sp>
          <p:nvSpPr>
            <p:cNvPr id="3" name="Freeform 10"/>
            <p:cNvSpPr>
              <a:spLocks/>
            </p:cNvSpPr>
            <p:nvPr/>
          </p:nvSpPr>
          <p:spPr bwMode="auto">
            <a:xfrm>
              <a:off x="129" y="0"/>
              <a:ext cx="80" cy="121"/>
            </a:xfrm>
            <a:custGeom>
              <a:avLst/>
              <a:gdLst/>
              <a:ahLst/>
              <a:cxnLst>
                <a:cxn ang="0">
                  <a:pos x="10800" y="21600"/>
                </a:cxn>
                <a:cxn ang="0">
                  <a:pos x="21600" y="15311"/>
                </a:cxn>
                <a:cxn ang="0">
                  <a:pos x="21600" y="9843"/>
                </a:cxn>
                <a:cxn ang="0">
                  <a:pos x="13292" y="15311"/>
                </a:cxn>
                <a:cxn ang="0">
                  <a:pos x="13292" y="0"/>
                </a:cxn>
                <a:cxn ang="0">
                  <a:pos x="8308" y="0"/>
                </a:cxn>
                <a:cxn ang="0">
                  <a:pos x="8308" y="15311"/>
                </a:cxn>
                <a:cxn ang="0">
                  <a:pos x="0" y="9843"/>
                </a:cxn>
                <a:cxn ang="0">
                  <a:pos x="0" y="15311"/>
                </a:cxn>
                <a:cxn ang="0">
                  <a:pos x="10800" y="21600"/>
                </a:cxn>
                <a:cxn ang="0">
                  <a:pos x="10800" y="21600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21600" y="15311"/>
                  </a:lnTo>
                  <a:lnTo>
                    <a:pt x="21600" y="9843"/>
                  </a:lnTo>
                  <a:lnTo>
                    <a:pt x="13292" y="15311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8308" y="15311"/>
                  </a:lnTo>
                  <a:lnTo>
                    <a:pt x="0" y="9843"/>
                  </a:lnTo>
                  <a:lnTo>
                    <a:pt x="0" y="15311"/>
                  </a:ln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C3C9D3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  <p:sp>
          <p:nvSpPr>
            <p:cNvPr id="4" name="Freeform 11"/>
            <p:cNvSpPr>
              <a:spLocks/>
            </p:cNvSpPr>
            <p:nvPr/>
          </p:nvSpPr>
          <p:spPr bwMode="auto">
            <a:xfrm>
              <a:off x="258" y="0"/>
              <a:ext cx="80" cy="121"/>
            </a:xfrm>
            <a:custGeom>
              <a:avLst/>
              <a:gdLst/>
              <a:ahLst/>
              <a:cxnLst>
                <a:cxn ang="0">
                  <a:pos x="10800" y="21600"/>
                </a:cxn>
                <a:cxn ang="0">
                  <a:pos x="21600" y="15311"/>
                </a:cxn>
                <a:cxn ang="0">
                  <a:pos x="21600" y="9843"/>
                </a:cxn>
                <a:cxn ang="0">
                  <a:pos x="13292" y="15311"/>
                </a:cxn>
                <a:cxn ang="0">
                  <a:pos x="13292" y="0"/>
                </a:cxn>
                <a:cxn ang="0">
                  <a:pos x="8308" y="0"/>
                </a:cxn>
                <a:cxn ang="0">
                  <a:pos x="8308" y="15311"/>
                </a:cxn>
                <a:cxn ang="0">
                  <a:pos x="0" y="9843"/>
                </a:cxn>
                <a:cxn ang="0">
                  <a:pos x="0" y="15311"/>
                </a:cxn>
                <a:cxn ang="0">
                  <a:pos x="10800" y="21600"/>
                </a:cxn>
                <a:cxn ang="0">
                  <a:pos x="10800" y="21600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21600" y="15311"/>
                  </a:lnTo>
                  <a:lnTo>
                    <a:pt x="21600" y="9843"/>
                  </a:lnTo>
                  <a:lnTo>
                    <a:pt x="13292" y="15311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8308" y="15311"/>
                  </a:lnTo>
                  <a:lnTo>
                    <a:pt x="0" y="9843"/>
                  </a:lnTo>
                  <a:lnTo>
                    <a:pt x="0" y="15311"/>
                  </a:ln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C3C9D3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  <p:sp>
          <p:nvSpPr>
            <p:cNvPr id="5" name="Freeform 12"/>
            <p:cNvSpPr>
              <a:spLocks/>
            </p:cNvSpPr>
            <p:nvPr/>
          </p:nvSpPr>
          <p:spPr bwMode="auto">
            <a:xfrm>
              <a:off x="387" y="0"/>
              <a:ext cx="81" cy="121"/>
            </a:xfrm>
            <a:custGeom>
              <a:avLst/>
              <a:gdLst/>
              <a:ahLst/>
              <a:cxnLst>
                <a:cxn ang="0">
                  <a:pos x="10800" y="21600"/>
                </a:cxn>
                <a:cxn ang="0">
                  <a:pos x="21600" y="15311"/>
                </a:cxn>
                <a:cxn ang="0">
                  <a:pos x="21600" y="9843"/>
                </a:cxn>
                <a:cxn ang="0">
                  <a:pos x="13292" y="15311"/>
                </a:cxn>
                <a:cxn ang="0">
                  <a:pos x="13292" y="0"/>
                </a:cxn>
                <a:cxn ang="0">
                  <a:pos x="8308" y="0"/>
                </a:cxn>
                <a:cxn ang="0">
                  <a:pos x="8308" y="15311"/>
                </a:cxn>
                <a:cxn ang="0">
                  <a:pos x="0" y="9843"/>
                </a:cxn>
                <a:cxn ang="0">
                  <a:pos x="0" y="15311"/>
                </a:cxn>
                <a:cxn ang="0">
                  <a:pos x="10800" y="21600"/>
                </a:cxn>
                <a:cxn ang="0">
                  <a:pos x="10800" y="21600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21600" y="15311"/>
                  </a:lnTo>
                  <a:lnTo>
                    <a:pt x="21600" y="9843"/>
                  </a:lnTo>
                  <a:lnTo>
                    <a:pt x="13292" y="15311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8308" y="15311"/>
                  </a:lnTo>
                  <a:lnTo>
                    <a:pt x="0" y="9843"/>
                  </a:lnTo>
                  <a:lnTo>
                    <a:pt x="0" y="15311"/>
                  </a:ln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C3C9D3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517" y="0"/>
              <a:ext cx="80" cy="121"/>
            </a:xfrm>
            <a:custGeom>
              <a:avLst/>
              <a:gdLst/>
              <a:ahLst/>
              <a:cxnLst>
                <a:cxn ang="0">
                  <a:pos x="10800" y="21600"/>
                </a:cxn>
                <a:cxn ang="0">
                  <a:pos x="21600" y="15311"/>
                </a:cxn>
                <a:cxn ang="0">
                  <a:pos x="21600" y="9843"/>
                </a:cxn>
                <a:cxn ang="0">
                  <a:pos x="13292" y="15311"/>
                </a:cxn>
                <a:cxn ang="0">
                  <a:pos x="13292" y="0"/>
                </a:cxn>
                <a:cxn ang="0">
                  <a:pos x="8308" y="0"/>
                </a:cxn>
                <a:cxn ang="0">
                  <a:pos x="8308" y="15311"/>
                </a:cxn>
                <a:cxn ang="0">
                  <a:pos x="0" y="9843"/>
                </a:cxn>
                <a:cxn ang="0">
                  <a:pos x="0" y="15311"/>
                </a:cxn>
                <a:cxn ang="0">
                  <a:pos x="10800" y="21600"/>
                </a:cxn>
                <a:cxn ang="0">
                  <a:pos x="10800" y="21600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21600" y="15311"/>
                  </a:lnTo>
                  <a:lnTo>
                    <a:pt x="21600" y="9843"/>
                  </a:lnTo>
                  <a:lnTo>
                    <a:pt x="13292" y="15311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8308" y="15311"/>
                  </a:lnTo>
                  <a:lnTo>
                    <a:pt x="0" y="9843"/>
                  </a:lnTo>
                  <a:lnTo>
                    <a:pt x="0" y="15311"/>
                  </a:ln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C3C9D3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646" y="0"/>
              <a:ext cx="80" cy="121"/>
            </a:xfrm>
            <a:custGeom>
              <a:avLst/>
              <a:gdLst/>
              <a:ahLst/>
              <a:cxnLst>
                <a:cxn ang="0">
                  <a:pos x="10800" y="21600"/>
                </a:cxn>
                <a:cxn ang="0">
                  <a:pos x="21600" y="15311"/>
                </a:cxn>
                <a:cxn ang="0">
                  <a:pos x="21600" y="9843"/>
                </a:cxn>
                <a:cxn ang="0">
                  <a:pos x="13292" y="15311"/>
                </a:cxn>
                <a:cxn ang="0">
                  <a:pos x="13292" y="0"/>
                </a:cxn>
                <a:cxn ang="0">
                  <a:pos x="8308" y="0"/>
                </a:cxn>
                <a:cxn ang="0">
                  <a:pos x="8308" y="15311"/>
                </a:cxn>
                <a:cxn ang="0">
                  <a:pos x="0" y="9843"/>
                </a:cxn>
                <a:cxn ang="0">
                  <a:pos x="0" y="15311"/>
                </a:cxn>
                <a:cxn ang="0">
                  <a:pos x="10800" y="21600"/>
                </a:cxn>
                <a:cxn ang="0">
                  <a:pos x="10800" y="21600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21600" y="15311"/>
                  </a:lnTo>
                  <a:lnTo>
                    <a:pt x="21600" y="9843"/>
                  </a:lnTo>
                  <a:lnTo>
                    <a:pt x="13292" y="15311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8308" y="15311"/>
                  </a:lnTo>
                  <a:lnTo>
                    <a:pt x="0" y="9843"/>
                  </a:lnTo>
                  <a:lnTo>
                    <a:pt x="0" y="15311"/>
                  </a:ln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C3C9D3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775" y="0"/>
              <a:ext cx="81" cy="121"/>
            </a:xfrm>
            <a:custGeom>
              <a:avLst/>
              <a:gdLst/>
              <a:ahLst/>
              <a:cxnLst>
                <a:cxn ang="0">
                  <a:pos x="10800" y="21600"/>
                </a:cxn>
                <a:cxn ang="0">
                  <a:pos x="21600" y="15311"/>
                </a:cxn>
                <a:cxn ang="0">
                  <a:pos x="21600" y="9843"/>
                </a:cxn>
                <a:cxn ang="0">
                  <a:pos x="13292" y="15311"/>
                </a:cxn>
                <a:cxn ang="0">
                  <a:pos x="13292" y="0"/>
                </a:cxn>
                <a:cxn ang="0">
                  <a:pos x="8308" y="0"/>
                </a:cxn>
                <a:cxn ang="0">
                  <a:pos x="8308" y="15311"/>
                </a:cxn>
                <a:cxn ang="0">
                  <a:pos x="0" y="9843"/>
                </a:cxn>
                <a:cxn ang="0">
                  <a:pos x="0" y="15311"/>
                </a:cxn>
                <a:cxn ang="0">
                  <a:pos x="10800" y="21600"/>
                </a:cxn>
                <a:cxn ang="0">
                  <a:pos x="10800" y="21600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21600" y="15311"/>
                  </a:lnTo>
                  <a:lnTo>
                    <a:pt x="21600" y="9843"/>
                  </a:lnTo>
                  <a:lnTo>
                    <a:pt x="13292" y="15311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8308" y="15311"/>
                  </a:lnTo>
                  <a:lnTo>
                    <a:pt x="0" y="9843"/>
                  </a:lnTo>
                  <a:lnTo>
                    <a:pt x="0" y="15311"/>
                  </a:ln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C3C9D3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</p:grpSp>
      <p:sp>
        <p:nvSpPr>
          <p:cNvPr id="103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079500"/>
            <a:ext cx="11785600" cy="490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/>
              </a:rPr>
              <a:t>Click to edit Master title style</a:t>
            </a:r>
          </a:p>
        </p:txBody>
      </p:sp>
      <p:sp>
        <p:nvSpPr>
          <p:cNvPr id="1036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6845300"/>
            <a:ext cx="11785600" cy="196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/>
              </a:rPr>
              <a:t>Second level</a:t>
            </a:r>
          </a:p>
          <a:p>
            <a:pPr lvl="2"/>
            <a:r>
              <a:rPr lang="en-US" smtClean="0">
                <a:sym typeface="Helvetica Neue Light"/>
              </a:rPr>
              <a:t>Third level</a:t>
            </a:r>
          </a:p>
          <a:p>
            <a:pPr lvl="3"/>
            <a:r>
              <a:rPr lang="en-US" smtClean="0">
                <a:sym typeface="Helvetica Neue Light"/>
              </a:rPr>
              <a:t>Fourth level</a:t>
            </a:r>
          </a:p>
          <a:p>
            <a:pPr lvl="4"/>
            <a:r>
              <a:rPr lang="en-US" smtClean="0">
                <a:sym typeface="Helvetica Neue Light"/>
              </a:rPr>
              <a:t>Fifth level</a:t>
            </a:r>
          </a:p>
        </p:txBody>
      </p:sp>
      <p:sp>
        <p:nvSpPr>
          <p:cNvPr id="1043" name="Text Box 19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06300" y="152400"/>
            <a:ext cx="427038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1066800" algn="l"/>
              </a:tabLst>
              <a:defRPr sz="2400" b="1">
                <a:solidFill>
                  <a:srgbClr val="AE0086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</a:lstStyle>
          <a:p>
            <a:pPr>
              <a:defRPr/>
            </a:pPr>
            <a:fld id="{7E552EF1-54E6-421D-9BA7-53467F084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+mj-lt"/>
          <a:ea typeface="+mj-ea"/>
          <a:cs typeface="+mj-cs"/>
          <a:sym typeface="Helvetica Neue Light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ts val="24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elvetica Neue Light"/>
        </a:defRPr>
      </a:lvl1pPr>
      <a:lvl2pPr marL="742950" indent="-285750" algn="l" rtl="0" eaLnBrk="0" fontAlgn="base" hangingPunct="0">
        <a:spcBef>
          <a:spcPts val="24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  <a:cs typeface="+mn-cs"/>
          <a:sym typeface="Helvetica Neue Light"/>
        </a:defRPr>
      </a:lvl2pPr>
      <a:lvl3pPr marL="1143000" indent="-228600" algn="l" rtl="0" eaLnBrk="0" fontAlgn="base" hangingPunct="0">
        <a:spcBef>
          <a:spcPts val="24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 Neue Light"/>
        </a:defRPr>
      </a:lvl3pPr>
      <a:lvl4pPr marL="1600200" indent="-228600" algn="l" rtl="0" eaLnBrk="0" fontAlgn="base" hangingPunct="0">
        <a:spcBef>
          <a:spcPts val="24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Helvetica Neue Light"/>
        </a:defRPr>
      </a:lvl4pPr>
      <a:lvl5pPr marL="2057400" indent="-228600" algn="l" rtl="0" eaLnBrk="0" fontAlgn="base" hangingPunct="0">
        <a:spcBef>
          <a:spcPts val="24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  <a:cs typeface="+mn-cs"/>
          <a:sym typeface="Helvetica Neue Light"/>
        </a:defRPr>
      </a:lvl5pPr>
      <a:lvl6pPr marL="457200" algn="l" rtl="0" fontAlgn="base">
        <a:spcBef>
          <a:spcPts val="24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ts val="24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ts val="24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ts val="24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/>
          </p:cNvSpPr>
          <p:nvPr/>
        </p:nvSpPr>
        <p:spPr bwMode="auto">
          <a:xfrm>
            <a:off x="266700" y="736600"/>
            <a:ext cx="12471400" cy="2032000"/>
          </a:xfrm>
          <a:prstGeom prst="rect">
            <a:avLst/>
          </a:prstGeom>
          <a:solidFill>
            <a:srgbClr val="AB0089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4000" y="9296400"/>
            <a:ext cx="419100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331700" y="9296400"/>
            <a:ext cx="419100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" name="Line 4"/>
          <p:cNvSpPr>
            <a:spLocks noChangeShapeType="1"/>
          </p:cNvSpPr>
          <p:nvPr/>
        </p:nvSpPr>
        <p:spPr bwMode="auto">
          <a:xfrm flipH="1">
            <a:off x="177800" y="25400"/>
            <a:ext cx="0" cy="9698038"/>
          </a:xfrm>
          <a:prstGeom prst="line">
            <a:avLst/>
          </a:prstGeom>
          <a:noFill/>
          <a:ln w="9525" cap="flat">
            <a:solidFill>
              <a:srgbClr val="AFAFAF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177800" y="644525"/>
            <a:ext cx="12649200" cy="0"/>
          </a:xfrm>
          <a:prstGeom prst="line">
            <a:avLst/>
          </a:prstGeom>
          <a:noFill/>
          <a:ln w="9525" cap="flat">
            <a:solidFill>
              <a:srgbClr val="AFAFAF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177800" y="9242425"/>
            <a:ext cx="12649200" cy="0"/>
          </a:xfrm>
          <a:prstGeom prst="line">
            <a:avLst/>
          </a:prstGeom>
          <a:noFill/>
          <a:ln w="9525" cap="flat">
            <a:solidFill>
              <a:srgbClr val="AFAFAF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H="1">
            <a:off x="12825413" y="25400"/>
            <a:ext cx="1587" cy="9702800"/>
          </a:xfrm>
          <a:prstGeom prst="line">
            <a:avLst/>
          </a:prstGeom>
          <a:noFill/>
          <a:ln w="9525" cap="flat">
            <a:solidFill>
              <a:srgbClr val="AFAFAF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177800" y="2854325"/>
            <a:ext cx="12649200" cy="0"/>
          </a:xfrm>
          <a:prstGeom prst="line">
            <a:avLst/>
          </a:prstGeom>
          <a:noFill/>
          <a:ln w="9525" cap="flat">
            <a:solidFill>
              <a:srgbClr val="AFAFAF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grpSp>
        <p:nvGrpSpPr>
          <p:cNvPr id="4106" name="Group 16"/>
          <p:cNvGrpSpPr>
            <a:grpSpLocks/>
          </p:cNvGrpSpPr>
          <p:nvPr/>
        </p:nvGrpSpPr>
        <p:grpSpPr bwMode="auto">
          <a:xfrm>
            <a:off x="330200" y="279400"/>
            <a:ext cx="1358900" cy="192088"/>
            <a:chOff x="0" y="0"/>
            <a:chExt cx="856" cy="121"/>
          </a:xfrm>
        </p:grpSpPr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0" y="0"/>
              <a:ext cx="80" cy="121"/>
            </a:xfrm>
            <a:custGeom>
              <a:avLst/>
              <a:gdLst/>
              <a:ahLst/>
              <a:cxnLst>
                <a:cxn ang="0">
                  <a:pos x="10800" y="21600"/>
                </a:cxn>
                <a:cxn ang="0">
                  <a:pos x="21600" y="15311"/>
                </a:cxn>
                <a:cxn ang="0">
                  <a:pos x="21600" y="9843"/>
                </a:cxn>
                <a:cxn ang="0">
                  <a:pos x="13292" y="15311"/>
                </a:cxn>
                <a:cxn ang="0">
                  <a:pos x="13292" y="0"/>
                </a:cxn>
                <a:cxn ang="0">
                  <a:pos x="8308" y="0"/>
                </a:cxn>
                <a:cxn ang="0">
                  <a:pos x="8308" y="15311"/>
                </a:cxn>
                <a:cxn ang="0">
                  <a:pos x="0" y="9843"/>
                </a:cxn>
                <a:cxn ang="0">
                  <a:pos x="0" y="15311"/>
                </a:cxn>
                <a:cxn ang="0">
                  <a:pos x="10800" y="21600"/>
                </a:cxn>
                <a:cxn ang="0">
                  <a:pos x="10800" y="21600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21600" y="15311"/>
                  </a:lnTo>
                  <a:lnTo>
                    <a:pt x="21600" y="9843"/>
                  </a:lnTo>
                  <a:lnTo>
                    <a:pt x="13292" y="15311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8308" y="15311"/>
                  </a:lnTo>
                  <a:lnTo>
                    <a:pt x="0" y="9843"/>
                  </a:lnTo>
                  <a:lnTo>
                    <a:pt x="0" y="15311"/>
                  </a:ln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C3C9D3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  <p:sp>
          <p:nvSpPr>
            <p:cNvPr id="3" name="Freeform 10"/>
            <p:cNvSpPr>
              <a:spLocks/>
            </p:cNvSpPr>
            <p:nvPr/>
          </p:nvSpPr>
          <p:spPr bwMode="auto">
            <a:xfrm>
              <a:off x="129" y="0"/>
              <a:ext cx="80" cy="121"/>
            </a:xfrm>
            <a:custGeom>
              <a:avLst/>
              <a:gdLst/>
              <a:ahLst/>
              <a:cxnLst>
                <a:cxn ang="0">
                  <a:pos x="10800" y="21600"/>
                </a:cxn>
                <a:cxn ang="0">
                  <a:pos x="21600" y="15311"/>
                </a:cxn>
                <a:cxn ang="0">
                  <a:pos x="21600" y="9843"/>
                </a:cxn>
                <a:cxn ang="0">
                  <a:pos x="13292" y="15311"/>
                </a:cxn>
                <a:cxn ang="0">
                  <a:pos x="13292" y="0"/>
                </a:cxn>
                <a:cxn ang="0">
                  <a:pos x="8308" y="0"/>
                </a:cxn>
                <a:cxn ang="0">
                  <a:pos x="8308" y="15311"/>
                </a:cxn>
                <a:cxn ang="0">
                  <a:pos x="0" y="9843"/>
                </a:cxn>
                <a:cxn ang="0">
                  <a:pos x="0" y="15311"/>
                </a:cxn>
                <a:cxn ang="0">
                  <a:pos x="10800" y="21600"/>
                </a:cxn>
                <a:cxn ang="0">
                  <a:pos x="10800" y="21600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21600" y="15311"/>
                  </a:lnTo>
                  <a:lnTo>
                    <a:pt x="21600" y="9843"/>
                  </a:lnTo>
                  <a:lnTo>
                    <a:pt x="13292" y="15311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8308" y="15311"/>
                  </a:lnTo>
                  <a:lnTo>
                    <a:pt x="0" y="9843"/>
                  </a:lnTo>
                  <a:lnTo>
                    <a:pt x="0" y="15311"/>
                  </a:ln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C3C9D3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  <p:sp>
          <p:nvSpPr>
            <p:cNvPr id="4" name="Freeform 11"/>
            <p:cNvSpPr>
              <a:spLocks/>
            </p:cNvSpPr>
            <p:nvPr/>
          </p:nvSpPr>
          <p:spPr bwMode="auto">
            <a:xfrm>
              <a:off x="258" y="0"/>
              <a:ext cx="80" cy="121"/>
            </a:xfrm>
            <a:custGeom>
              <a:avLst/>
              <a:gdLst/>
              <a:ahLst/>
              <a:cxnLst>
                <a:cxn ang="0">
                  <a:pos x="10800" y="21600"/>
                </a:cxn>
                <a:cxn ang="0">
                  <a:pos x="21600" y="15311"/>
                </a:cxn>
                <a:cxn ang="0">
                  <a:pos x="21600" y="9843"/>
                </a:cxn>
                <a:cxn ang="0">
                  <a:pos x="13292" y="15311"/>
                </a:cxn>
                <a:cxn ang="0">
                  <a:pos x="13292" y="0"/>
                </a:cxn>
                <a:cxn ang="0">
                  <a:pos x="8308" y="0"/>
                </a:cxn>
                <a:cxn ang="0">
                  <a:pos x="8308" y="15311"/>
                </a:cxn>
                <a:cxn ang="0">
                  <a:pos x="0" y="9843"/>
                </a:cxn>
                <a:cxn ang="0">
                  <a:pos x="0" y="15311"/>
                </a:cxn>
                <a:cxn ang="0">
                  <a:pos x="10800" y="21600"/>
                </a:cxn>
                <a:cxn ang="0">
                  <a:pos x="10800" y="21600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21600" y="15311"/>
                  </a:lnTo>
                  <a:lnTo>
                    <a:pt x="21600" y="9843"/>
                  </a:lnTo>
                  <a:lnTo>
                    <a:pt x="13292" y="15311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8308" y="15311"/>
                  </a:lnTo>
                  <a:lnTo>
                    <a:pt x="0" y="9843"/>
                  </a:lnTo>
                  <a:lnTo>
                    <a:pt x="0" y="15311"/>
                  </a:ln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C3C9D3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387" y="0"/>
              <a:ext cx="81" cy="121"/>
            </a:xfrm>
            <a:custGeom>
              <a:avLst/>
              <a:gdLst/>
              <a:ahLst/>
              <a:cxnLst>
                <a:cxn ang="0">
                  <a:pos x="10800" y="21600"/>
                </a:cxn>
                <a:cxn ang="0">
                  <a:pos x="21600" y="15311"/>
                </a:cxn>
                <a:cxn ang="0">
                  <a:pos x="21600" y="9843"/>
                </a:cxn>
                <a:cxn ang="0">
                  <a:pos x="13292" y="15311"/>
                </a:cxn>
                <a:cxn ang="0">
                  <a:pos x="13292" y="0"/>
                </a:cxn>
                <a:cxn ang="0">
                  <a:pos x="8308" y="0"/>
                </a:cxn>
                <a:cxn ang="0">
                  <a:pos x="8308" y="15311"/>
                </a:cxn>
                <a:cxn ang="0">
                  <a:pos x="0" y="9843"/>
                </a:cxn>
                <a:cxn ang="0">
                  <a:pos x="0" y="15311"/>
                </a:cxn>
                <a:cxn ang="0">
                  <a:pos x="10800" y="21600"/>
                </a:cxn>
                <a:cxn ang="0">
                  <a:pos x="10800" y="21600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21600" y="15311"/>
                  </a:lnTo>
                  <a:lnTo>
                    <a:pt x="21600" y="9843"/>
                  </a:lnTo>
                  <a:lnTo>
                    <a:pt x="13292" y="15311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8308" y="15311"/>
                  </a:lnTo>
                  <a:lnTo>
                    <a:pt x="0" y="9843"/>
                  </a:lnTo>
                  <a:lnTo>
                    <a:pt x="0" y="15311"/>
                  </a:ln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C3C9D3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  <p:sp>
          <p:nvSpPr>
            <p:cNvPr id="5" name="Freeform 13"/>
            <p:cNvSpPr>
              <a:spLocks/>
            </p:cNvSpPr>
            <p:nvPr/>
          </p:nvSpPr>
          <p:spPr bwMode="auto">
            <a:xfrm>
              <a:off x="517" y="0"/>
              <a:ext cx="80" cy="121"/>
            </a:xfrm>
            <a:custGeom>
              <a:avLst/>
              <a:gdLst/>
              <a:ahLst/>
              <a:cxnLst>
                <a:cxn ang="0">
                  <a:pos x="10800" y="21600"/>
                </a:cxn>
                <a:cxn ang="0">
                  <a:pos x="21600" y="15311"/>
                </a:cxn>
                <a:cxn ang="0">
                  <a:pos x="21600" y="9843"/>
                </a:cxn>
                <a:cxn ang="0">
                  <a:pos x="13292" y="15311"/>
                </a:cxn>
                <a:cxn ang="0">
                  <a:pos x="13292" y="0"/>
                </a:cxn>
                <a:cxn ang="0">
                  <a:pos x="8308" y="0"/>
                </a:cxn>
                <a:cxn ang="0">
                  <a:pos x="8308" y="15311"/>
                </a:cxn>
                <a:cxn ang="0">
                  <a:pos x="0" y="9843"/>
                </a:cxn>
                <a:cxn ang="0">
                  <a:pos x="0" y="15311"/>
                </a:cxn>
                <a:cxn ang="0">
                  <a:pos x="10800" y="21600"/>
                </a:cxn>
                <a:cxn ang="0">
                  <a:pos x="10800" y="21600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21600" y="15311"/>
                  </a:lnTo>
                  <a:lnTo>
                    <a:pt x="21600" y="9843"/>
                  </a:lnTo>
                  <a:lnTo>
                    <a:pt x="13292" y="15311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8308" y="15311"/>
                  </a:lnTo>
                  <a:lnTo>
                    <a:pt x="0" y="9843"/>
                  </a:lnTo>
                  <a:lnTo>
                    <a:pt x="0" y="15311"/>
                  </a:ln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C3C9D3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646" y="0"/>
              <a:ext cx="80" cy="121"/>
            </a:xfrm>
            <a:custGeom>
              <a:avLst/>
              <a:gdLst/>
              <a:ahLst/>
              <a:cxnLst>
                <a:cxn ang="0">
                  <a:pos x="10800" y="21600"/>
                </a:cxn>
                <a:cxn ang="0">
                  <a:pos x="21600" y="15311"/>
                </a:cxn>
                <a:cxn ang="0">
                  <a:pos x="21600" y="9843"/>
                </a:cxn>
                <a:cxn ang="0">
                  <a:pos x="13292" y="15311"/>
                </a:cxn>
                <a:cxn ang="0">
                  <a:pos x="13292" y="0"/>
                </a:cxn>
                <a:cxn ang="0">
                  <a:pos x="8308" y="0"/>
                </a:cxn>
                <a:cxn ang="0">
                  <a:pos x="8308" y="15311"/>
                </a:cxn>
                <a:cxn ang="0">
                  <a:pos x="0" y="9843"/>
                </a:cxn>
                <a:cxn ang="0">
                  <a:pos x="0" y="15311"/>
                </a:cxn>
                <a:cxn ang="0">
                  <a:pos x="10800" y="21600"/>
                </a:cxn>
                <a:cxn ang="0">
                  <a:pos x="10800" y="21600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21600" y="15311"/>
                  </a:lnTo>
                  <a:lnTo>
                    <a:pt x="21600" y="9843"/>
                  </a:lnTo>
                  <a:lnTo>
                    <a:pt x="13292" y="15311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8308" y="15311"/>
                  </a:lnTo>
                  <a:lnTo>
                    <a:pt x="0" y="9843"/>
                  </a:lnTo>
                  <a:lnTo>
                    <a:pt x="0" y="15311"/>
                  </a:ln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C3C9D3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775" y="0"/>
              <a:ext cx="81" cy="121"/>
            </a:xfrm>
            <a:custGeom>
              <a:avLst/>
              <a:gdLst/>
              <a:ahLst/>
              <a:cxnLst>
                <a:cxn ang="0">
                  <a:pos x="10800" y="21600"/>
                </a:cxn>
                <a:cxn ang="0">
                  <a:pos x="21600" y="15311"/>
                </a:cxn>
                <a:cxn ang="0">
                  <a:pos x="21600" y="9843"/>
                </a:cxn>
                <a:cxn ang="0">
                  <a:pos x="13292" y="15311"/>
                </a:cxn>
                <a:cxn ang="0">
                  <a:pos x="13292" y="0"/>
                </a:cxn>
                <a:cxn ang="0">
                  <a:pos x="8308" y="0"/>
                </a:cxn>
                <a:cxn ang="0">
                  <a:pos x="8308" y="15311"/>
                </a:cxn>
                <a:cxn ang="0">
                  <a:pos x="0" y="9843"/>
                </a:cxn>
                <a:cxn ang="0">
                  <a:pos x="0" y="15311"/>
                </a:cxn>
                <a:cxn ang="0">
                  <a:pos x="10800" y="21600"/>
                </a:cxn>
                <a:cxn ang="0">
                  <a:pos x="10800" y="21600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21600" y="15311"/>
                  </a:lnTo>
                  <a:lnTo>
                    <a:pt x="21600" y="9843"/>
                  </a:lnTo>
                  <a:lnTo>
                    <a:pt x="13292" y="15311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8308" y="15311"/>
                  </a:lnTo>
                  <a:lnTo>
                    <a:pt x="0" y="9843"/>
                  </a:lnTo>
                  <a:lnTo>
                    <a:pt x="0" y="15311"/>
                  </a:ln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C3C9D3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</p:grpSp>
      <p:sp>
        <p:nvSpPr>
          <p:cNvPr id="410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079500"/>
            <a:ext cx="11785600" cy="134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/>
              </a:rPr>
              <a:t>Click to edit Master title style</a:t>
            </a:r>
          </a:p>
        </p:txBody>
      </p:sp>
      <p:sp>
        <p:nvSpPr>
          <p:cNvPr id="5138" name="Text Box 18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06300" y="152400"/>
            <a:ext cx="427038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1066800" algn="l"/>
              </a:tabLst>
              <a:defRPr sz="2400" b="1">
                <a:solidFill>
                  <a:srgbClr val="BC3272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</a:lstStyle>
          <a:p>
            <a:pPr>
              <a:defRPr/>
            </a:pPr>
            <a:fld id="{56A2080C-BE1E-4035-9725-B0820BBBA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9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20100" y="3289300"/>
            <a:ext cx="3975100" cy="551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/>
              </a:rPr>
              <a:t>Second level</a:t>
            </a:r>
          </a:p>
          <a:p>
            <a:pPr lvl="2"/>
            <a:r>
              <a:rPr lang="en-US" smtClean="0">
                <a:sym typeface="Helvetica Neue Light"/>
              </a:rPr>
              <a:t>Third level</a:t>
            </a:r>
          </a:p>
          <a:p>
            <a:pPr lvl="3"/>
            <a:r>
              <a:rPr lang="en-US" smtClean="0">
                <a:sym typeface="Helvetica Neue Light"/>
              </a:rPr>
              <a:t>Fourth level</a:t>
            </a:r>
          </a:p>
          <a:p>
            <a:pPr lvl="4"/>
            <a:r>
              <a:rPr lang="en-US" smtClean="0">
                <a:sym typeface="Helvetica Neue Light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+mj-lt"/>
          <a:ea typeface="+mj-ea"/>
          <a:cs typeface="+mj-cs"/>
          <a:sym typeface="Helvetica Neue Light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ts val="26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elvetica Neue Light"/>
        </a:defRPr>
      </a:lvl1pPr>
      <a:lvl2pPr marL="742950" indent="-285750" algn="l" rtl="0" eaLnBrk="0" fontAlgn="base" hangingPunct="0">
        <a:spcBef>
          <a:spcPts val="26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  <a:cs typeface="+mn-cs"/>
          <a:sym typeface="Helvetica Neue Light"/>
        </a:defRPr>
      </a:lvl2pPr>
      <a:lvl3pPr marL="1143000" indent="-228600" algn="l" rtl="0" eaLnBrk="0" fontAlgn="base" hangingPunct="0">
        <a:spcBef>
          <a:spcPts val="26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 Neue Light"/>
        </a:defRPr>
      </a:lvl3pPr>
      <a:lvl4pPr marL="1600200" indent="-228600" algn="l" rtl="0" eaLnBrk="0" fontAlgn="base" hangingPunct="0">
        <a:spcBef>
          <a:spcPts val="26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Helvetica Neue Light"/>
        </a:defRPr>
      </a:lvl4pPr>
      <a:lvl5pPr marL="2057400" indent="-228600" algn="l" rtl="0" eaLnBrk="0" fontAlgn="base" hangingPunct="0">
        <a:spcBef>
          <a:spcPts val="26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  <a:cs typeface="+mn-cs"/>
          <a:sym typeface="Helvetica Neue Light"/>
        </a:defRPr>
      </a:lvl5pPr>
      <a:lvl6pPr marL="457200" algn="l" rtl="0" fontAlgn="base">
        <a:spcBef>
          <a:spcPts val="26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ts val="26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ts val="26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ts val="26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/>
          </p:cNvSpPr>
          <p:nvPr/>
        </p:nvSpPr>
        <p:spPr bwMode="auto">
          <a:xfrm>
            <a:off x="266700" y="736600"/>
            <a:ext cx="12471400" cy="2032000"/>
          </a:xfrm>
          <a:prstGeom prst="rect">
            <a:avLst/>
          </a:prstGeom>
          <a:solidFill>
            <a:srgbClr val="AB0089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4000" y="9296400"/>
            <a:ext cx="419100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331700" y="9296400"/>
            <a:ext cx="419100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" name="Line 4"/>
          <p:cNvSpPr>
            <a:spLocks noChangeShapeType="1"/>
          </p:cNvSpPr>
          <p:nvPr/>
        </p:nvSpPr>
        <p:spPr bwMode="auto">
          <a:xfrm flipH="1">
            <a:off x="177800" y="25400"/>
            <a:ext cx="0" cy="9698038"/>
          </a:xfrm>
          <a:prstGeom prst="line">
            <a:avLst/>
          </a:prstGeom>
          <a:noFill/>
          <a:ln w="9525" cap="flat">
            <a:solidFill>
              <a:srgbClr val="AFAFAF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177800" y="644525"/>
            <a:ext cx="12649200" cy="0"/>
          </a:xfrm>
          <a:prstGeom prst="line">
            <a:avLst/>
          </a:prstGeom>
          <a:noFill/>
          <a:ln w="9525" cap="flat">
            <a:solidFill>
              <a:srgbClr val="AFAFAF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177800" y="9242425"/>
            <a:ext cx="12649200" cy="0"/>
          </a:xfrm>
          <a:prstGeom prst="line">
            <a:avLst/>
          </a:prstGeom>
          <a:noFill/>
          <a:ln w="9525" cap="flat">
            <a:solidFill>
              <a:srgbClr val="AFAFAF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H="1">
            <a:off x="12825413" y="25400"/>
            <a:ext cx="1587" cy="9702800"/>
          </a:xfrm>
          <a:prstGeom prst="line">
            <a:avLst/>
          </a:prstGeom>
          <a:noFill/>
          <a:ln w="9525" cap="flat">
            <a:solidFill>
              <a:srgbClr val="AFAFAF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177800" y="2854325"/>
            <a:ext cx="12649200" cy="0"/>
          </a:xfrm>
          <a:prstGeom prst="line">
            <a:avLst/>
          </a:prstGeom>
          <a:noFill/>
          <a:ln w="9525" cap="flat">
            <a:solidFill>
              <a:srgbClr val="AFAFAF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grpSp>
        <p:nvGrpSpPr>
          <p:cNvPr id="6154" name="Group 16"/>
          <p:cNvGrpSpPr>
            <a:grpSpLocks/>
          </p:cNvGrpSpPr>
          <p:nvPr/>
        </p:nvGrpSpPr>
        <p:grpSpPr bwMode="auto">
          <a:xfrm>
            <a:off x="330200" y="279400"/>
            <a:ext cx="1358900" cy="192088"/>
            <a:chOff x="0" y="0"/>
            <a:chExt cx="856" cy="121"/>
          </a:xfrm>
        </p:grpSpPr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0" y="0"/>
              <a:ext cx="80" cy="121"/>
            </a:xfrm>
            <a:custGeom>
              <a:avLst/>
              <a:gdLst/>
              <a:ahLst/>
              <a:cxnLst>
                <a:cxn ang="0">
                  <a:pos x="10800" y="21600"/>
                </a:cxn>
                <a:cxn ang="0">
                  <a:pos x="21600" y="15311"/>
                </a:cxn>
                <a:cxn ang="0">
                  <a:pos x="21600" y="9843"/>
                </a:cxn>
                <a:cxn ang="0">
                  <a:pos x="13292" y="15311"/>
                </a:cxn>
                <a:cxn ang="0">
                  <a:pos x="13292" y="0"/>
                </a:cxn>
                <a:cxn ang="0">
                  <a:pos x="8308" y="0"/>
                </a:cxn>
                <a:cxn ang="0">
                  <a:pos x="8308" y="15311"/>
                </a:cxn>
                <a:cxn ang="0">
                  <a:pos x="0" y="9843"/>
                </a:cxn>
                <a:cxn ang="0">
                  <a:pos x="0" y="15311"/>
                </a:cxn>
                <a:cxn ang="0">
                  <a:pos x="10800" y="21600"/>
                </a:cxn>
                <a:cxn ang="0">
                  <a:pos x="10800" y="21600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21600" y="15311"/>
                  </a:lnTo>
                  <a:lnTo>
                    <a:pt x="21600" y="9843"/>
                  </a:lnTo>
                  <a:lnTo>
                    <a:pt x="13292" y="15311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8308" y="15311"/>
                  </a:lnTo>
                  <a:lnTo>
                    <a:pt x="0" y="9843"/>
                  </a:lnTo>
                  <a:lnTo>
                    <a:pt x="0" y="15311"/>
                  </a:ln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C3C9D3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  <p:sp>
          <p:nvSpPr>
            <p:cNvPr id="3" name="Freeform 10"/>
            <p:cNvSpPr>
              <a:spLocks/>
            </p:cNvSpPr>
            <p:nvPr/>
          </p:nvSpPr>
          <p:spPr bwMode="auto">
            <a:xfrm>
              <a:off x="129" y="0"/>
              <a:ext cx="80" cy="121"/>
            </a:xfrm>
            <a:custGeom>
              <a:avLst/>
              <a:gdLst/>
              <a:ahLst/>
              <a:cxnLst>
                <a:cxn ang="0">
                  <a:pos x="10800" y="21600"/>
                </a:cxn>
                <a:cxn ang="0">
                  <a:pos x="21600" y="15311"/>
                </a:cxn>
                <a:cxn ang="0">
                  <a:pos x="21600" y="9843"/>
                </a:cxn>
                <a:cxn ang="0">
                  <a:pos x="13292" y="15311"/>
                </a:cxn>
                <a:cxn ang="0">
                  <a:pos x="13292" y="0"/>
                </a:cxn>
                <a:cxn ang="0">
                  <a:pos x="8308" y="0"/>
                </a:cxn>
                <a:cxn ang="0">
                  <a:pos x="8308" y="15311"/>
                </a:cxn>
                <a:cxn ang="0">
                  <a:pos x="0" y="9843"/>
                </a:cxn>
                <a:cxn ang="0">
                  <a:pos x="0" y="15311"/>
                </a:cxn>
                <a:cxn ang="0">
                  <a:pos x="10800" y="21600"/>
                </a:cxn>
                <a:cxn ang="0">
                  <a:pos x="10800" y="21600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21600" y="15311"/>
                  </a:lnTo>
                  <a:lnTo>
                    <a:pt x="21600" y="9843"/>
                  </a:lnTo>
                  <a:lnTo>
                    <a:pt x="13292" y="15311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8308" y="15311"/>
                  </a:lnTo>
                  <a:lnTo>
                    <a:pt x="0" y="9843"/>
                  </a:lnTo>
                  <a:lnTo>
                    <a:pt x="0" y="15311"/>
                  </a:ln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C3C9D3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  <p:sp>
          <p:nvSpPr>
            <p:cNvPr id="4" name="Freeform 11"/>
            <p:cNvSpPr>
              <a:spLocks/>
            </p:cNvSpPr>
            <p:nvPr/>
          </p:nvSpPr>
          <p:spPr bwMode="auto">
            <a:xfrm>
              <a:off x="258" y="0"/>
              <a:ext cx="80" cy="121"/>
            </a:xfrm>
            <a:custGeom>
              <a:avLst/>
              <a:gdLst/>
              <a:ahLst/>
              <a:cxnLst>
                <a:cxn ang="0">
                  <a:pos x="10800" y="21600"/>
                </a:cxn>
                <a:cxn ang="0">
                  <a:pos x="21600" y="15311"/>
                </a:cxn>
                <a:cxn ang="0">
                  <a:pos x="21600" y="9843"/>
                </a:cxn>
                <a:cxn ang="0">
                  <a:pos x="13292" y="15311"/>
                </a:cxn>
                <a:cxn ang="0">
                  <a:pos x="13292" y="0"/>
                </a:cxn>
                <a:cxn ang="0">
                  <a:pos x="8308" y="0"/>
                </a:cxn>
                <a:cxn ang="0">
                  <a:pos x="8308" y="15311"/>
                </a:cxn>
                <a:cxn ang="0">
                  <a:pos x="0" y="9843"/>
                </a:cxn>
                <a:cxn ang="0">
                  <a:pos x="0" y="15311"/>
                </a:cxn>
                <a:cxn ang="0">
                  <a:pos x="10800" y="21600"/>
                </a:cxn>
                <a:cxn ang="0">
                  <a:pos x="10800" y="21600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21600" y="15311"/>
                  </a:lnTo>
                  <a:lnTo>
                    <a:pt x="21600" y="9843"/>
                  </a:lnTo>
                  <a:lnTo>
                    <a:pt x="13292" y="15311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8308" y="15311"/>
                  </a:lnTo>
                  <a:lnTo>
                    <a:pt x="0" y="9843"/>
                  </a:lnTo>
                  <a:lnTo>
                    <a:pt x="0" y="15311"/>
                  </a:ln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C3C9D3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387" y="0"/>
              <a:ext cx="81" cy="121"/>
            </a:xfrm>
            <a:custGeom>
              <a:avLst/>
              <a:gdLst/>
              <a:ahLst/>
              <a:cxnLst>
                <a:cxn ang="0">
                  <a:pos x="10800" y="21600"/>
                </a:cxn>
                <a:cxn ang="0">
                  <a:pos x="21600" y="15311"/>
                </a:cxn>
                <a:cxn ang="0">
                  <a:pos x="21600" y="9843"/>
                </a:cxn>
                <a:cxn ang="0">
                  <a:pos x="13292" y="15311"/>
                </a:cxn>
                <a:cxn ang="0">
                  <a:pos x="13292" y="0"/>
                </a:cxn>
                <a:cxn ang="0">
                  <a:pos x="8308" y="0"/>
                </a:cxn>
                <a:cxn ang="0">
                  <a:pos x="8308" y="15311"/>
                </a:cxn>
                <a:cxn ang="0">
                  <a:pos x="0" y="9843"/>
                </a:cxn>
                <a:cxn ang="0">
                  <a:pos x="0" y="15311"/>
                </a:cxn>
                <a:cxn ang="0">
                  <a:pos x="10800" y="21600"/>
                </a:cxn>
                <a:cxn ang="0">
                  <a:pos x="10800" y="21600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21600" y="15311"/>
                  </a:lnTo>
                  <a:lnTo>
                    <a:pt x="21600" y="9843"/>
                  </a:lnTo>
                  <a:lnTo>
                    <a:pt x="13292" y="15311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8308" y="15311"/>
                  </a:lnTo>
                  <a:lnTo>
                    <a:pt x="0" y="9843"/>
                  </a:lnTo>
                  <a:lnTo>
                    <a:pt x="0" y="15311"/>
                  </a:ln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C3C9D3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  <p:sp>
          <p:nvSpPr>
            <p:cNvPr id="5" name="Freeform 13"/>
            <p:cNvSpPr>
              <a:spLocks/>
            </p:cNvSpPr>
            <p:nvPr/>
          </p:nvSpPr>
          <p:spPr bwMode="auto">
            <a:xfrm>
              <a:off x="517" y="0"/>
              <a:ext cx="80" cy="121"/>
            </a:xfrm>
            <a:custGeom>
              <a:avLst/>
              <a:gdLst/>
              <a:ahLst/>
              <a:cxnLst>
                <a:cxn ang="0">
                  <a:pos x="10800" y="21600"/>
                </a:cxn>
                <a:cxn ang="0">
                  <a:pos x="21600" y="15311"/>
                </a:cxn>
                <a:cxn ang="0">
                  <a:pos x="21600" y="9843"/>
                </a:cxn>
                <a:cxn ang="0">
                  <a:pos x="13292" y="15311"/>
                </a:cxn>
                <a:cxn ang="0">
                  <a:pos x="13292" y="0"/>
                </a:cxn>
                <a:cxn ang="0">
                  <a:pos x="8308" y="0"/>
                </a:cxn>
                <a:cxn ang="0">
                  <a:pos x="8308" y="15311"/>
                </a:cxn>
                <a:cxn ang="0">
                  <a:pos x="0" y="9843"/>
                </a:cxn>
                <a:cxn ang="0">
                  <a:pos x="0" y="15311"/>
                </a:cxn>
                <a:cxn ang="0">
                  <a:pos x="10800" y="21600"/>
                </a:cxn>
                <a:cxn ang="0">
                  <a:pos x="10800" y="21600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21600" y="15311"/>
                  </a:lnTo>
                  <a:lnTo>
                    <a:pt x="21600" y="9843"/>
                  </a:lnTo>
                  <a:lnTo>
                    <a:pt x="13292" y="15311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8308" y="15311"/>
                  </a:lnTo>
                  <a:lnTo>
                    <a:pt x="0" y="9843"/>
                  </a:lnTo>
                  <a:lnTo>
                    <a:pt x="0" y="15311"/>
                  </a:ln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C3C9D3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646" y="0"/>
              <a:ext cx="80" cy="121"/>
            </a:xfrm>
            <a:custGeom>
              <a:avLst/>
              <a:gdLst/>
              <a:ahLst/>
              <a:cxnLst>
                <a:cxn ang="0">
                  <a:pos x="10800" y="21600"/>
                </a:cxn>
                <a:cxn ang="0">
                  <a:pos x="21600" y="15311"/>
                </a:cxn>
                <a:cxn ang="0">
                  <a:pos x="21600" y="9843"/>
                </a:cxn>
                <a:cxn ang="0">
                  <a:pos x="13292" y="15311"/>
                </a:cxn>
                <a:cxn ang="0">
                  <a:pos x="13292" y="0"/>
                </a:cxn>
                <a:cxn ang="0">
                  <a:pos x="8308" y="0"/>
                </a:cxn>
                <a:cxn ang="0">
                  <a:pos x="8308" y="15311"/>
                </a:cxn>
                <a:cxn ang="0">
                  <a:pos x="0" y="9843"/>
                </a:cxn>
                <a:cxn ang="0">
                  <a:pos x="0" y="15311"/>
                </a:cxn>
                <a:cxn ang="0">
                  <a:pos x="10800" y="21600"/>
                </a:cxn>
                <a:cxn ang="0">
                  <a:pos x="10800" y="21600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21600" y="15311"/>
                  </a:lnTo>
                  <a:lnTo>
                    <a:pt x="21600" y="9843"/>
                  </a:lnTo>
                  <a:lnTo>
                    <a:pt x="13292" y="15311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8308" y="15311"/>
                  </a:lnTo>
                  <a:lnTo>
                    <a:pt x="0" y="9843"/>
                  </a:lnTo>
                  <a:lnTo>
                    <a:pt x="0" y="15311"/>
                  </a:ln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C3C9D3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775" y="0"/>
              <a:ext cx="81" cy="121"/>
            </a:xfrm>
            <a:custGeom>
              <a:avLst/>
              <a:gdLst/>
              <a:ahLst/>
              <a:cxnLst>
                <a:cxn ang="0">
                  <a:pos x="10800" y="21600"/>
                </a:cxn>
                <a:cxn ang="0">
                  <a:pos x="21600" y="15311"/>
                </a:cxn>
                <a:cxn ang="0">
                  <a:pos x="21600" y="9843"/>
                </a:cxn>
                <a:cxn ang="0">
                  <a:pos x="13292" y="15311"/>
                </a:cxn>
                <a:cxn ang="0">
                  <a:pos x="13292" y="0"/>
                </a:cxn>
                <a:cxn ang="0">
                  <a:pos x="8308" y="0"/>
                </a:cxn>
                <a:cxn ang="0">
                  <a:pos x="8308" y="15311"/>
                </a:cxn>
                <a:cxn ang="0">
                  <a:pos x="0" y="9843"/>
                </a:cxn>
                <a:cxn ang="0">
                  <a:pos x="0" y="15311"/>
                </a:cxn>
                <a:cxn ang="0">
                  <a:pos x="10800" y="21600"/>
                </a:cxn>
                <a:cxn ang="0">
                  <a:pos x="10800" y="21600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21600" y="15311"/>
                  </a:lnTo>
                  <a:lnTo>
                    <a:pt x="21600" y="9843"/>
                  </a:lnTo>
                  <a:lnTo>
                    <a:pt x="13292" y="15311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8308" y="15311"/>
                  </a:lnTo>
                  <a:lnTo>
                    <a:pt x="0" y="9843"/>
                  </a:lnTo>
                  <a:lnTo>
                    <a:pt x="0" y="15311"/>
                  </a:ln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C3C9D3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</p:grpSp>
      <p:sp>
        <p:nvSpPr>
          <p:cNvPr id="615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079500"/>
            <a:ext cx="11785600" cy="134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/>
              </a:rPr>
              <a:t>Click to edit Master title style</a:t>
            </a:r>
          </a:p>
        </p:txBody>
      </p:sp>
      <p:sp>
        <p:nvSpPr>
          <p:cNvPr id="5138" name="Text Box 18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06300" y="152400"/>
            <a:ext cx="427038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1066800" algn="l"/>
              </a:tabLst>
              <a:defRPr sz="2400" b="1">
                <a:solidFill>
                  <a:srgbClr val="BC3272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</a:lstStyle>
          <a:p>
            <a:pPr>
              <a:defRPr/>
            </a:pPr>
            <a:fld id="{FE1AB484-BCC2-45FA-ACBB-FD103358F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7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20100" y="3289300"/>
            <a:ext cx="3975100" cy="551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/>
              </a:rPr>
              <a:t>Second level</a:t>
            </a:r>
          </a:p>
          <a:p>
            <a:pPr lvl="2"/>
            <a:r>
              <a:rPr lang="en-US" smtClean="0">
                <a:sym typeface="Helvetica Neue Light"/>
              </a:rPr>
              <a:t>Third level</a:t>
            </a:r>
          </a:p>
          <a:p>
            <a:pPr lvl="3"/>
            <a:r>
              <a:rPr lang="en-US" smtClean="0">
                <a:sym typeface="Helvetica Neue Light"/>
              </a:rPr>
              <a:t>Fourth level</a:t>
            </a:r>
          </a:p>
          <a:p>
            <a:pPr lvl="4"/>
            <a:r>
              <a:rPr lang="en-US" smtClean="0">
                <a:sym typeface="Helvetica Neue Light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+mj-lt"/>
          <a:ea typeface="+mj-ea"/>
          <a:cs typeface="+mj-cs"/>
          <a:sym typeface="Helvetica Neue Light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ts val="26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elvetica Neue Light"/>
        </a:defRPr>
      </a:lvl1pPr>
      <a:lvl2pPr marL="742950" indent="-285750" algn="l" rtl="0" eaLnBrk="0" fontAlgn="base" hangingPunct="0">
        <a:spcBef>
          <a:spcPts val="26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  <a:cs typeface="+mn-cs"/>
          <a:sym typeface="Helvetica Neue Light"/>
        </a:defRPr>
      </a:lvl2pPr>
      <a:lvl3pPr marL="1143000" indent="-228600" algn="l" rtl="0" eaLnBrk="0" fontAlgn="base" hangingPunct="0">
        <a:spcBef>
          <a:spcPts val="26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 Neue Light"/>
        </a:defRPr>
      </a:lvl3pPr>
      <a:lvl4pPr marL="1600200" indent="-228600" algn="l" rtl="0" eaLnBrk="0" fontAlgn="base" hangingPunct="0">
        <a:spcBef>
          <a:spcPts val="26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Helvetica Neue Light"/>
        </a:defRPr>
      </a:lvl4pPr>
      <a:lvl5pPr marL="2057400" indent="-228600" algn="l" rtl="0" eaLnBrk="0" fontAlgn="base" hangingPunct="0">
        <a:spcBef>
          <a:spcPts val="26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  <a:cs typeface="+mn-cs"/>
          <a:sym typeface="Helvetica Neue Light"/>
        </a:defRPr>
      </a:lvl5pPr>
      <a:lvl6pPr marL="457200" algn="l" rtl="0" fontAlgn="base">
        <a:spcBef>
          <a:spcPts val="26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ts val="26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ts val="26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ts val="26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266700" y="6515100"/>
            <a:ext cx="12471400" cy="2641600"/>
          </a:xfrm>
          <a:prstGeom prst="rect">
            <a:avLst/>
          </a:prstGeom>
          <a:solidFill>
            <a:srgbClr val="FEFFFE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4000" y="9296400"/>
            <a:ext cx="419100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331700" y="9296400"/>
            <a:ext cx="419100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" name="Line 5"/>
          <p:cNvSpPr>
            <a:spLocks noChangeShapeType="1"/>
          </p:cNvSpPr>
          <p:nvPr/>
        </p:nvSpPr>
        <p:spPr bwMode="auto">
          <a:xfrm flipH="1">
            <a:off x="177800" y="25400"/>
            <a:ext cx="0" cy="9698038"/>
          </a:xfrm>
          <a:prstGeom prst="line">
            <a:avLst/>
          </a:prstGeom>
          <a:noFill/>
          <a:ln w="9525" cap="flat">
            <a:solidFill>
              <a:srgbClr val="AFAFAF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77800" y="644525"/>
            <a:ext cx="12649200" cy="0"/>
          </a:xfrm>
          <a:prstGeom prst="line">
            <a:avLst/>
          </a:prstGeom>
          <a:noFill/>
          <a:ln w="9525" cap="flat">
            <a:solidFill>
              <a:srgbClr val="AFAFAF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177800" y="9242425"/>
            <a:ext cx="12649200" cy="0"/>
          </a:xfrm>
          <a:prstGeom prst="line">
            <a:avLst/>
          </a:prstGeom>
          <a:noFill/>
          <a:ln w="9525" cap="flat">
            <a:solidFill>
              <a:srgbClr val="AFAFAF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H="1">
            <a:off x="12825413" y="25400"/>
            <a:ext cx="1587" cy="9702800"/>
          </a:xfrm>
          <a:prstGeom prst="line">
            <a:avLst/>
          </a:prstGeom>
          <a:noFill/>
          <a:ln w="9525" cap="flat">
            <a:solidFill>
              <a:srgbClr val="AFAFAF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grpSp>
        <p:nvGrpSpPr>
          <p:cNvPr id="8201" name="Group 16"/>
          <p:cNvGrpSpPr>
            <a:grpSpLocks/>
          </p:cNvGrpSpPr>
          <p:nvPr/>
        </p:nvGrpSpPr>
        <p:grpSpPr bwMode="auto">
          <a:xfrm>
            <a:off x="330200" y="279400"/>
            <a:ext cx="1358900" cy="192088"/>
            <a:chOff x="0" y="0"/>
            <a:chExt cx="856" cy="121"/>
          </a:xfrm>
        </p:grpSpPr>
        <p:sp>
          <p:nvSpPr>
            <p:cNvPr id="6153" name="Freeform 9"/>
            <p:cNvSpPr>
              <a:spLocks/>
            </p:cNvSpPr>
            <p:nvPr/>
          </p:nvSpPr>
          <p:spPr bwMode="auto">
            <a:xfrm>
              <a:off x="0" y="0"/>
              <a:ext cx="80" cy="121"/>
            </a:xfrm>
            <a:custGeom>
              <a:avLst/>
              <a:gdLst/>
              <a:ahLst/>
              <a:cxnLst>
                <a:cxn ang="0">
                  <a:pos x="10800" y="21600"/>
                </a:cxn>
                <a:cxn ang="0">
                  <a:pos x="21600" y="15311"/>
                </a:cxn>
                <a:cxn ang="0">
                  <a:pos x="21600" y="9843"/>
                </a:cxn>
                <a:cxn ang="0">
                  <a:pos x="13292" y="15311"/>
                </a:cxn>
                <a:cxn ang="0">
                  <a:pos x="13292" y="0"/>
                </a:cxn>
                <a:cxn ang="0">
                  <a:pos x="8308" y="0"/>
                </a:cxn>
                <a:cxn ang="0">
                  <a:pos x="8308" y="15311"/>
                </a:cxn>
                <a:cxn ang="0">
                  <a:pos x="0" y="9843"/>
                </a:cxn>
                <a:cxn ang="0">
                  <a:pos x="0" y="15311"/>
                </a:cxn>
                <a:cxn ang="0">
                  <a:pos x="10800" y="21600"/>
                </a:cxn>
                <a:cxn ang="0">
                  <a:pos x="10800" y="21600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21600" y="15311"/>
                  </a:lnTo>
                  <a:lnTo>
                    <a:pt x="21600" y="9843"/>
                  </a:lnTo>
                  <a:lnTo>
                    <a:pt x="13292" y="15311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8308" y="15311"/>
                  </a:lnTo>
                  <a:lnTo>
                    <a:pt x="0" y="9843"/>
                  </a:lnTo>
                  <a:lnTo>
                    <a:pt x="0" y="15311"/>
                  </a:ln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C3C9D3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  <p:sp>
          <p:nvSpPr>
            <p:cNvPr id="3" name="Freeform 10"/>
            <p:cNvSpPr>
              <a:spLocks/>
            </p:cNvSpPr>
            <p:nvPr/>
          </p:nvSpPr>
          <p:spPr bwMode="auto">
            <a:xfrm>
              <a:off x="129" y="0"/>
              <a:ext cx="80" cy="121"/>
            </a:xfrm>
            <a:custGeom>
              <a:avLst/>
              <a:gdLst/>
              <a:ahLst/>
              <a:cxnLst>
                <a:cxn ang="0">
                  <a:pos x="10800" y="21600"/>
                </a:cxn>
                <a:cxn ang="0">
                  <a:pos x="21600" y="15311"/>
                </a:cxn>
                <a:cxn ang="0">
                  <a:pos x="21600" y="9843"/>
                </a:cxn>
                <a:cxn ang="0">
                  <a:pos x="13292" y="15311"/>
                </a:cxn>
                <a:cxn ang="0">
                  <a:pos x="13292" y="0"/>
                </a:cxn>
                <a:cxn ang="0">
                  <a:pos x="8308" y="0"/>
                </a:cxn>
                <a:cxn ang="0">
                  <a:pos x="8308" y="15311"/>
                </a:cxn>
                <a:cxn ang="0">
                  <a:pos x="0" y="9843"/>
                </a:cxn>
                <a:cxn ang="0">
                  <a:pos x="0" y="15311"/>
                </a:cxn>
                <a:cxn ang="0">
                  <a:pos x="10800" y="21600"/>
                </a:cxn>
                <a:cxn ang="0">
                  <a:pos x="10800" y="21600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21600" y="15311"/>
                  </a:lnTo>
                  <a:lnTo>
                    <a:pt x="21600" y="9843"/>
                  </a:lnTo>
                  <a:lnTo>
                    <a:pt x="13292" y="15311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8308" y="15311"/>
                  </a:lnTo>
                  <a:lnTo>
                    <a:pt x="0" y="9843"/>
                  </a:lnTo>
                  <a:lnTo>
                    <a:pt x="0" y="15311"/>
                  </a:ln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C3C9D3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  <p:sp>
          <p:nvSpPr>
            <p:cNvPr id="6155" name="Freeform 11"/>
            <p:cNvSpPr>
              <a:spLocks/>
            </p:cNvSpPr>
            <p:nvPr/>
          </p:nvSpPr>
          <p:spPr bwMode="auto">
            <a:xfrm>
              <a:off x="258" y="0"/>
              <a:ext cx="80" cy="121"/>
            </a:xfrm>
            <a:custGeom>
              <a:avLst/>
              <a:gdLst/>
              <a:ahLst/>
              <a:cxnLst>
                <a:cxn ang="0">
                  <a:pos x="10800" y="21600"/>
                </a:cxn>
                <a:cxn ang="0">
                  <a:pos x="21600" y="15311"/>
                </a:cxn>
                <a:cxn ang="0">
                  <a:pos x="21600" y="9843"/>
                </a:cxn>
                <a:cxn ang="0">
                  <a:pos x="13292" y="15311"/>
                </a:cxn>
                <a:cxn ang="0">
                  <a:pos x="13292" y="0"/>
                </a:cxn>
                <a:cxn ang="0">
                  <a:pos x="8308" y="0"/>
                </a:cxn>
                <a:cxn ang="0">
                  <a:pos x="8308" y="15311"/>
                </a:cxn>
                <a:cxn ang="0">
                  <a:pos x="0" y="9843"/>
                </a:cxn>
                <a:cxn ang="0">
                  <a:pos x="0" y="15311"/>
                </a:cxn>
                <a:cxn ang="0">
                  <a:pos x="10800" y="21600"/>
                </a:cxn>
                <a:cxn ang="0">
                  <a:pos x="10800" y="21600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21600" y="15311"/>
                  </a:lnTo>
                  <a:lnTo>
                    <a:pt x="21600" y="9843"/>
                  </a:lnTo>
                  <a:lnTo>
                    <a:pt x="13292" y="15311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8308" y="15311"/>
                  </a:lnTo>
                  <a:lnTo>
                    <a:pt x="0" y="9843"/>
                  </a:lnTo>
                  <a:lnTo>
                    <a:pt x="0" y="15311"/>
                  </a:ln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C3C9D3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  <p:sp>
          <p:nvSpPr>
            <p:cNvPr id="4" name="Freeform 12"/>
            <p:cNvSpPr>
              <a:spLocks/>
            </p:cNvSpPr>
            <p:nvPr/>
          </p:nvSpPr>
          <p:spPr bwMode="auto">
            <a:xfrm>
              <a:off x="387" y="0"/>
              <a:ext cx="81" cy="121"/>
            </a:xfrm>
            <a:custGeom>
              <a:avLst/>
              <a:gdLst/>
              <a:ahLst/>
              <a:cxnLst>
                <a:cxn ang="0">
                  <a:pos x="10800" y="21600"/>
                </a:cxn>
                <a:cxn ang="0">
                  <a:pos x="21600" y="15311"/>
                </a:cxn>
                <a:cxn ang="0">
                  <a:pos x="21600" y="9843"/>
                </a:cxn>
                <a:cxn ang="0">
                  <a:pos x="13292" y="15311"/>
                </a:cxn>
                <a:cxn ang="0">
                  <a:pos x="13292" y="0"/>
                </a:cxn>
                <a:cxn ang="0">
                  <a:pos x="8308" y="0"/>
                </a:cxn>
                <a:cxn ang="0">
                  <a:pos x="8308" y="15311"/>
                </a:cxn>
                <a:cxn ang="0">
                  <a:pos x="0" y="9843"/>
                </a:cxn>
                <a:cxn ang="0">
                  <a:pos x="0" y="15311"/>
                </a:cxn>
                <a:cxn ang="0">
                  <a:pos x="10800" y="21600"/>
                </a:cxn>
                <a:cxn ang="0">
                  <a:pos x="10800" y="21600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21600" y="15311"/>
                  </a:lnTo>
                  <a:lnTo>
                    <a:pt x="21600" y="9843"/>
                  </a:lnTo>
                  <a:lnTo>
                    <a:pt x="13292" y="15311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8308" y="15311"/>
                  </a:lnTo>
                  <a:lnTo>
                    <a:pt x="0" y="9843"/>
                  </a:lnTo>
                  <a:lnTo>
                    <a:pt x="0" y="15311"/>
                  </a:ln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C3C9D3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  <p:sp>
          <p:nvSpPr>
            <p:cNvPr id="6157" name="Freeform 13"/>
            <p:cNvSpPr>
              <a:spLocks/>
            </p:cNvSpPr>
            <p:nvPr/>
          </p:nvSpPr>
          <p:spPr bwMode="auto">
            <a:xfrm>
              <a:off x="517" y="0"/>
              <a:ext cx="80" cy="121"/>
            </a:xfrm>
            <a:custGeom>
              <a:avLst/>
              <a:gdLst/>
              <a:ahLst/>
              <a:cxnLst>
                <a:cxn ang="0">
                  <a:pos x="10800" y="21600"/>
                </a:cxn>
                <a:cxn ang="0">
                  <a:pos x="21600" y="15311"/>
                </a:cxn>
                <a:cxn ang="0">
                  <a:pos x="21600" y="9843"/>
                </a:cxn>
                <a:cxn ang="0">
                  <a:pos x="13292" y="15311"/>
                </a:cxn>
                <a:cxn ang="0">
                  <a:pos x="13292" y="0"/>
                </a:cxn>
                <a:cxn ang="0">
                  <a:pos x="8308" y="0"/>
                </a:cxn>
                <a:cxn ang="0">
                  <a:pos x="8308" y="15311"/>
                </a:cxn>
                <a:cxn ang="0">
                  <a:pos x="0" y="9843"/>
                </a:cxn>
                <a:cxn ang="0">
                  <a:pos x="0" y="15311"/>
                </a:cxn>
                <a:cxn ang="0">
                  <a:pos x="10800" y="21600"/>
                </a:cxn>
                <a:cxn ang="0">
                  <a:pos x="10800" y="21600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21600" y="15311"/>
                  </a:lnTo>
                  <a:lnTo>
                    <a:pt x="21600" y="9843"/>
                  </a:lnTo>
                  <a:lnTo>
                    <a:pt x="13292" y="15311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8308" y="15311"/>
                  </a:lnTo>
                  <a:lnTo>
                    <a:pt x="0" y="9843"/>
                  </a:lnTo>
                  <a:lnTo>
                    <a:pt x="0" y="15311"/>
                  </a:ln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C3C9D3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auto">
            <a:xfrm>
              <a:off x="646" y="0"/>
              <a:ext cx="80" cy="121"/>
            </a:xfrm>
            <a:custGeom>
              <a:avLst/>
              <a:gdLst/>
              <a:ahLst/>
              <a:cxnLst>
                <a:cxn ang="0">
                  <a:pos x="10800" y="21600"/>
                </a:cxn>
                <a:cxn ang="0">
                  <a:pos x="21600" y="15311"/>
                </a:cxn>
                <a:cxn ang="0">
                  <a:pos x="21600" y="9843"/>
                </a:cxn>
                <a:cxn ang="0">
                  <a:pos x="13292" y="15311"/>
                </a:cxn>
                <a:cxn ang="0">
                  <a:pos x="13292" y="0"/>
                </a:cxn>
                <a:cxn ang="0">
                  <a:pos x="8308" y="0"/>
                </a:cxn>
                <a:cxn ang="0">
                  <a:pos x="8308" y="15311"/>
                </a:cxn>
                <a:cxn ang="0">
                  <a:pos x="0" y="9843"/>
                </a:cxn>
                <a:cxn ang="0">
                  <a:pos x="0" y="15311"/>
                </a:cxn>
                <a:cxn ang="0">
                  <a:pos x="10800" y="21600"/>
                </a:cxn>
                <a:cxn ang="0">
                  <a:pos x="10800" y="21600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21600" y="15311"/>
                  </a:lnTo>
                  <a:lnTo>
                    <a:pt x="21600" y="9843"/>
                  </a:lnTo>
                  <a:lnTo>
                    <a:pt x="13292" y="15311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8308" y="15311"/>
                  </a:lnTo>
                  <a:lnTo>
                    <a:pt x="0" y="9843"/>
                  </a:lnTo>
                  <a:lnTo>
                    <a:pt x="0" y="15311"/>
                  </a:ln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C3C9D3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auto">
            <a:xfrm>
              <a:off x="775" y="0"/>
              <a:ext cx="81" cy="121"/>
            </a:xfrm>
            <a:custGeom>
              <a:avLst/>
              <a:gdLst/>
              <a:ahLst/>
              <a:cxnLst>
                <a:cxn ang="0">
                  <a:pos x="10800" y="21600"/>
                </a:cxn>
                <a:cxn ang="0">
                  <a:pos x="21600" y="15311"/>
                </a:cxn>
                <a:cxn ang="0">
                  <a:pos x="21600" y="9843"/>
                </a:cxn>
                <a:cxn ang="0">
                  <a:pos x="13292" y="15311"/>
                </a:cxn>
                <a:cxn ang="0">
                  <a:pos x="13292" y="0"/>
                </a:cxn>
                <a:cxn ang="0">
                  <a:pos x="8308" y="0"/>
                </a:cxn>
                <a:cxn ang="0">
                  <a:pos x="8308" y="15311"/>
                </a:cxn>
                <a:cxn ang="0">
                  <a:pos x="0" y="9843"/>
                </a:cxn>
                <a:cxn ang="0">
                  <a:pos x="0" y="15311"/>
                </a:cxn>
                <a:cxn ang="0">
                  <a:pos x="10800" y="21600"/>
                </a:cxn>
                <a:cxn ang="0">
                  <a:pos x="10800" y="21600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21600" y="15311"/>
                  </a:lnTo>
                  <a:lnTo>
                    <a:pt x="21600" y="9843"/>
                  </a:lnTo>
                  <a:lnTo>
                    <a:pt x="13292" y="15311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8308" y="15311"/>
                  </a:lnTo>
                  <a:lnTo>
                    <a:pt x="0" y="9843"/>
                  </a:lnTo>
                  <a:lnTo>
                    <a:pt x="0" y="15311"/>
                  </a:ln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C3C9D3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</p:grpSp>
      <p:sp>
        <p:nvSpPr>
          <p:cNvPr id="6161" name="Text Box 17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06300" y="152400"/>
            <a:ext cx="427038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1066800" algn="l"/>
              </a:tabLst>
              <a:defRPr sz="2400" b="1">
                <a:solidFill>
                  <a:srgbClr val="BC3272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</a:lstStyle>
          <a:p>
            <a:pPr>
              <a:defRPr/>
            </a:pPr>
            <a:fld id="{41FB4997-BEF5-44BB-87B4-4D9F4B2E5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203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45300"/>
            <a:ext cx="11785600" cy="196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+mj-lt"/>
          <a:ea typeface="+mj-ea"/>
          <a:cs typeface="+mj-cs"/>
          <a:sym typeface="Helvetica Neue Ligh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ts val="24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elvetica Neue Light"/>
        </a:defRPr>
      </a:lvl1pPr>
      <a:lvl2pPr marL="742950" indent="-285750" algn="l" rtl="0" eaLnBrk="0" fontAlgn="base" hangingPunct="0">
        <a:spcBef>
          <a:spcPts val="24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  <a:cs typeface="+mn-cs"/>
          <a:sym typeface="Helvetica Neue Light"/>
        </a:defRPr>
      </a:lvl2pPr>
      <a:lvl3pPr marL="1143000" indent="-228600" algn="l" rtl="0" eaLnBrk="0" fontAlgn="base" hangingPunct="0">
        <a:spcBef>
          <a:spcPts val="24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 Neue Light"/>
        </a:defRPr>
      </a:lvl3pPr>
      <a:lvl4pPr marL="1600200" indent="-228600" algn="l" rtl="0" eaLnBrk="0" fontAlgn="base" hangingPunct="0">
        <a:spcBef>
          <a:spcPts val="24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Helvetica Neue Light"/>
        </a:defRPr>
      </a:lvl4pPr>
      <a:lvl5pPr marL="2057400" indent="-228600" algn="l" rtl="0" eaLnBrk="0" fontAlgn="base" hangingPunct="0">
        <a:spcBef>
          <a:spcPts val="24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  <a:cs typeface="+mn-cs"/>
          <a:sym typeface="Helvetica Neue Light"/>
        </a:defRPr>
      </a:lvl5pPr>
      <a:lvl6pPr marL="457200" algn="l" rtl="0" fontAlgn="base">
        <a:spcBef>
          <a:spcPts val="24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ts val="24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ts val="24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ts val="24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/>
          </p:cNvSpPr>
          <p:nvPr/>
        </p:nvSpPr>
        <p:spPr bwMode="auto">
          <a:xfrm>
            <a:off x="8074036" y="736600"/>
            <a:ext cx="4664064" cy="8420100"/>
          </a:xfrm>
          <a:prstGeom prst="rect">
            <a:avLst/>
          </a:prstGeom>
          <a:solidFill>
            <a:srgbClr val="B0008B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7170" name="Line 2"/>
          <p:cNvSpPr>
            <a:spLocks noChangeShapeType="1"/>
          </p:cNvSpPr>
          <p:nvPr/>
        </p:nvSpPr>
        <p:spPr bwMode="auto">
          <a:xfrm flipH="1">
            <a:off x="7931160" y="661958"/>
            <a:ext cx="0" cy="8597900"/>
          </a:xfrm>
          <a:prstGeom prst="line">
            <a:avLst/>
          </a:prstGeom>
          <a:noFill/>
          <a:ln w="9525" cap="flat">
            <a:solidFill>
              <a:srgbClr val="AFAFAF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4000" y="9296400"/>
            <a:ext cx="419100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331700" y="9296400"/>
            <a:ext cx="419100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" name="Line 6"/>
          <p:cNvSpPr>
            <a:spLocks noChangeShapeType="1"/>
          </p:cNvSpPr>
          <p:nvPr/>
        </p:nvSpPr>
        <p:spPr bwMode="auto">
          <a:xfrm flipH="1">
            <a:off x="177800" y="25400"/>
            <a:ext cx="0" cy="9698038"/>
          </a:xfrm>
          <a:prstGeom prst="line">
            <a:avLst/>
          </a:prstGeom>
          <a:noFill/>
          <a:ln w="9525" cap="flat">
            <a:solidFill>
              <a:srgbClr val="AFAFAF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177800" y="644525"/>
            <a:ext cx="12649200" cy="0"/>
          </a:xfrm>
          <a:prstGeom prst="line">
            <a:avLst/>
          </a:prstGeom>
          <a:noFill/>
          <a:ln w="9525" cap="flat">
            <a:solidFill>
              <a:srgbClr val="AFAFAF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177800" y="9242425"/>
            <a:ext cx="12649200" cy="0"/>
          </a:xfrm>
          <a:prstGeom prst="line">
            <a:avLst/>
          </a:prstGeom>
          <a:noFill/>
          <a:ln w="9525" cap="flat">
            <a:solidFill>
              <a:srgbClr val="AFAFAF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H="1">
            <a:off x="12825413" y="25400"/>
            <a:ext cx="1587" cy="9702800"/>
          </a:xfrm>
          <a:prstGeom prst="line">
            <a:avLst/>
          </a:prstGeom>
          <a:noFill/>
          <a:ln w="9525" cap="flat">
            <a:solidFill>
              <a:srgbClr val="AFAFAF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30200" y="279400"/>
            <a:ext cx="1358900" cy="192088"/>
            <a:chOff x="0" y="0"/>
            <a:chExt cx="856" cy="121"/>
          </a:xfrm>
        </p:grpSpPr>
        <p:sp>
          <p:nvSpPr>
            <p:cNvPr id="7178" name="Freeform 10"/>
            <p:cNvSpPr>
              <a:spLocks/>
            </p:cNvSpPr>
            <p:nvPr/>
          </p:nvSpPr>
          <p:spPr bwMode="auto">
            <a:xfrm>
              <a:off x="0" y="0"/>
              <a:ext cx="80" cy="121"/>
            </a:xfrm>
            <a:custGeom>
              <a:avLst/>
              <a:gdLst/>
              <a:ahLst/>
              <a:cxnLst>
                <a:cxn ang="0">
                  <a:pos x="10800" y="21600"/>
                </a:cxn>
                <a:cxn ang="0">
                  <a:pos x="21600" y="15311"/>
                </a:cxn>
                <a:cxn ang="0">
                  <a:pos x="21600" y="9843"/>
                </a:cxn>
                <a:cxn ang="0">
                  <a:pos x="13292" y="15311"/>
                </a:cxn>
                <a:cxn ang="0">
                  <a:pos x="13292" y="0"/>
                </a:cxn>
                <a:cxn ang="0">
                  <a:pos x="8308" y="0"/>
                </a:cxn>
                <a:cxn ang="0">
                  <a:pos x="8308" y="15311"/>
                </a:cxn>
                <a:cxn ang="0">
                  <a:pos x="0" y="9843"/>
                </a:cxn>
                <a:cxn ang="0">
                  <a:pos x="0" y="15311"/>
                </a:cxn>
                <a:cxn ang="0">
                  <a:pos x="10800" y="21600"/>
                </a:cxn>
                <a:cxn ang="0">
                  <a:pos x="10800" y="21600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21600" y="15311"/>
                  </a:lnTo>
                  <a:lnTo>
                    <a:pt x="21600" y="9843"/>
                  </a:lnTo>
                  <a:lnTo>
                    <a:pt x="13292" y="15311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8308" y="15311"/>
                  </a:lnTo>
                  <a:lnTo>
                    <a:pt x="0" y="9843"/>
                  </a:lnTo>
                  <a:lnTo>
                    <a:pt x="0" y="15311"/>
                  </a:ln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C3C9D3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  <p:sp>
          <p:nvSpPr>
            <p:cNvPr id="3" name="Freeform 11"/>
            <p:cNvSpPr>
              <a:spLocks/>
            </p:cNvSpPr>
            <p:nvPr/>
          </p:nvSpPr>
          <p:spPr bwMode="auto">
            <a:xfrm>
              <a:off x="129" y="0"/>
              <a:ext cx="80" cy="121"/>
            </a:xfrm>
            <a:custGeom>
              <a:avLst/>
              <a:gdLst/>
              <a:ahLst/>
              <a:cxnLst>
                <a:cxn ang="0">
                  <a:pos x="10800" y="21600"/>
                </a:cxn>
                <a:cxn ang="0">
                  <a:pos x="21600" y="15311"/>
                </a:cxn>
                <a:cxn ang="0">
                  <a:pos x="21600" y="9843"/>
                </a:cxn>
                <a:cxn ang="0">
                  <a:pos x="13292" y="15311"/>
                </a:cxn>
                <a:cxn ang="0">
                  <a:pos x="13292" y="0"/>
                </a:cxn>
                <a:cxn ang="0">
                  <a:pos x="8308" y="0"/>
                </a:cxn>
                <a:cxn ang="0">
                  <a:pos x="8308" y="15311"/>
                </a:cxn>
                <a:cxn ang="0">
                  <a:pos x="0" y="9843"/>
                </a:cxn>
                <a:cxn ang="0">
                  <a:pos x="0" y="15311"/>
                </a:cxn>
                <a:cxn ang="0">
                  <a:pos x="10800" y="21600"/>
                </a:cxn>
                <a:cxn ang="0">
                  <a:pos x="10800" y="21600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21600" y="15311"/>
                  </a:lnTo>
                  <a:lnTo>
                    <a:pt x="21600" y="9843"/>
                  </a:lnTo>
                  <a:lnTo>
                    <a:pt x="13292" y="15311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8308" y="15311"/>
                  </a:lnTo>
                  <a:lnTo>
                    <a:pt x="0" y="9843"/>
                  </a:lnTo>
                  <a:lnTo>
                    <a:pt x="0" y="15311"/>
                  </a:ln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C3C9D3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auto">
            <a:xfrm>
              <a:off x="258" y="0"/>
              <a:ext cx="80" cy="121"/>
            </a:xfrm>
            <a:custGeom>
              <a:avLst/>
              <a:gdLst/>
              <a:ahLst/>
              <a:cxnLst>
                <a:cxn ang="0">
                  <a:pos x="10800" y="21600"/>
                </a:cxn>
                <a:cxn ang="0">
                  <a:pos x="21600" y="15311"/>
                </a:cxn>
                <a:cxn ang="0">
                  <a:pos x="21600" y="9843"/>
                </a:cxn>
                <a:cxn ang="0">
                  <a:pos x="13292" y="15311"/>
                </a:cxn>
                <a:cxn ang="0">
                  <a:pos x="13292" y="0"/>
                </a:cxn>
                <a:cxn ang="0">
                  <a:pos x="8308" y="0"/>
                </a:cxn>
                <a:cxn ang="0">
                  <a:pos x="8308" y="15311"/>
                </a:cxn>
                <a:cxn ang="0">
                  <a:pos x="0" y="9843"/>
                </a:cxn>
                <a:cxn ang="0">
                  <a:pos x="0" y="15311"/>
                </a:cxn>
                <a:cxn ang="0">
                  <a:pos x="10800" y="21600"/>
                </a:cxn>
                <a:cxn ang="0">
                  <a:pos x="10800" y="21600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21600" y="15311"/>
                  </a:lnTo>
                  <a:lnTo>
                    <a:pt x="21600" y="9843"/>
                  </a:lnTo>
                  <a:lnTo>
                    <a:pt x="13292" y="15311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8308" y="15311"/>
                  </a:lnTo>
                  <a:lnTo>
                    <a:pt x="0" y="9843"/>
                  </a:lnTo>
                  <a:lnTo>
                    <a:pt x="0" y="15311"/>
                  </a:ln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C3C9D3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  <p:sp>
          <p:nvSpPr>
            <p:cNvPr id="4" name="Freeform 13"/>
            <p:cNvSpPr>
              <a:spLocks/>
            </p:cNvSpPr>
            <p:nvPr/>
          </p:nvSpPr>
          <p:spPr bwMode="auto">
            <a:xfrm>
              <a:off x="387" y="0"/>
              <a:ext cx="81" cy="121"/>
            </a:xfrm>
            <a:custGeom>
              <a:avLst/>
              <a:gdLst/>
              <a:ahLst/>
              <a:cxnLst>
                <a:cxn ang="0">
                  <a:pos x="10800" y="21600"/>
                </a:cxn>
                <a:cxn ang="0">
                  <a:pos x="21600" y="15311"/>
                </a:cxn>
                <a:cxn ang="0">
                  <a:pos x="21600" y="9843"/>
                </a:cxn>
                <a:cxn ang="0">
                  <a:pos x="13292" y="15311"/>
                </a:cxn>
                <a:cxn ang="0">
                  <a:pos x="13292" y="0"/>
                </a:cxn>
                <a:cxn ang="0">
                  <a:pos x="8308" y="0"/>
                </a:cxn>
                <a:cxn ang="0">
                  <a:pos x="8308" y="15311"/>
                </a:cxn>
                <a:cxn ang="0">
                  <a:pos x="0" y="9843"/>
                </a:cxn>
                <a:cxn ang="0">
                  <a:pos x="0" y="15311"/>
                </a:cxn>
                <a:cxn ang="0">
                  <a:pos x="10800" y="21600"/>
                </a:cxn>
                <a:cxn ang="0">
                  <a:pos x="10800" y="21600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21600" y="15311"/>
                  </a:lnTo>
                  <a:lnTo>
                    <a:pt x="21600" y="9843"/>
                  </a:lnTo>
                  <a:lnTo>
                    <a:pt x="13292" y="15311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8308" y="15311"/>
                  </a:lnTo>
                  <a:lnTo>
                    <a:pt x="0" y="9843"/>
                  </a:lnTo>
                  <a:lnTo>
                    <a:pt x="0" y="15311"/>
                  </a:ln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C3C9D3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  <p:sp>
          <p:nvSpPr>
            <p:cNvPr id="5" name="Freeform 14"/>
            <p:cNvSpPr>
              <a:spLocks/>
            </p:cNvSpPr>
            <p:nvPr/>
          </p:nvSpPr>
          <p:spPr bwMode="auto">
            <a:xfrm>
              <a:off x="517" y="0"/>
              <a:ext cx="80" cy="121"/>
            </a:xfrm>
            <a:custGeom>
              <a:avLst/>
              <a:gdLst/>
              <a:ahLst/>
              <a:cxnLst>
                <a:cxn ang="0">
                  <a:pos x="10800" y="21600"/>
                </a:cxn>
                <a:cxn ang="0">
                  <a:pos x="21600" y="15311"/>
                </a:cxn>
                <a:cxn ang="0">
                  <a:pos x="21600" y="9843"/>
                </a:cxn>
                <a:cxn ang="0">
                  <a:pos x="13292" y="15311"/>
                </a:cxn>
                <a:cxn ang="0">
                  <a:pos x="13292" y="0"/>
                </a:cxn>
                <a:cxn ang="0">
                  <a:pos x="8308" y="0"/>
                </a:cxn>
                <a:cxn ang="0">
                  <a:pos x="8308" y="15311"/>
                </a:cxn>
                <a:cxn ang="0">
                  <a:pos x="0" y="9843"/>
                </a:cxn>
                <a:cxn ang="0">
                  <a:pos x="0" y="15311"/>
                </a:cxn>
                <a:cxn ang="0">
                  <a:pos x="10800" y="21600"/>
                </a:cxn>
                <a:cxn ang="0">
                  <a:pos x="10800" y="21600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21600" y="15311"/>
                  </a:lnTo>
                  <a:lnTo>
                    <a:pt x="21600" y="9843"/>
                  </a:lnTo>
                  <a:lnTo>
                    <a:pt x="13292" y="15311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8308" y="15311"/>
                  </a:lnTo>
                  <a:lnTo>
                    <a:pt x="0" y="9843"/>
                  </a:lnTo>
                  <a:lnTo>
                    <a:pt x="0" y="15311"/>
                  </a:ln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C3C9D3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auto">
            <a:xfrm>
              <a:off x="646" y="0"/>
              <a:ext cx="80" cy="121"/>
            </a:xfrm>
            <a:custGeom>
              <a:avLst/>
              <a:gdLst/>
              <a:ahLst/>
              <a:cxnLst>
                <a:cxn ang="0">
                  <a:pos x="10800" y="21600"/>
                </a:cxn>
                <a:cxn ang="0">
                  <a:pos x="21600" y="15311"/>
                </a:cxn>
                <a:cxn ang="0">
                  <a:pos x="21600" y="9843"/>
                </a:cxn>
                <a:cxn ang="0">
                  <a:pos x="13292" y="15311"/>
                </a:cxn>
                <a:cxn ang="0">
                  <a:pos x="13292" y="0"/>
                </a:cxn>
                <a:cxn ang="0">
                  <a:pos x="8308" y="0"/>
                </a:cxn>
                <a:cxn ang="0">
                  <a:pos x="8308" y="15311"/>
                </a:cxn>
                <a:cxn ang="0">
                  <a:pos x="0" y="9843"/>
                </a:cxn>
                <a:cxn ang="0">
                  <a:pos x="0" y="15311"/>
                </a:cxn>
                <a:cxn ang="0">
                  <a:pos x="10800" y="21600"/>
                </a:cxn>
                <a:cxn ang="0">
                  <a:pos x="10800" y="21600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21600" y="15311"/>
                  </a:lnTo>
                  <a:lnTo>
                    <a:pt x="21600" y="9843"/>
                  </a:lnTo>
                  <a:lnTo>
                    <a:pt x="13292" y="15311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8308" y="15311"/>
                  </a:lnTo>
                  <a:lnTo>
                    <a:pt x="0" y="9843"/>
                  </a:lnTo>
                  <a:lnTo>
                    <a:pt x="0" y="15311"/>
                  </a:ln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C3C9D3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auto">
            <a:xfrm>
              <a:off x="775" y="0"/>
              <a:ext cx="81" cy="121"/>
            </a:xfrm>
            <a:custGeom>
              <a:avLst/>
              <a:gdLst/>
              <a:ahLst/>
              <a:cxnLst>
                <a:cxn ang="0">
                  <a:pos x="10800" y="21600"/>
                </a:cxn>
                <a:cxn ang="0">
                  <a:pos x="21600" y="15311"/>
                </a:cxn>
                <a:cxn ang="0">
                  <a:pos x="21600" y="9843"/>
                </a:cxn>
                <a:cxn ang="0">
                  <a:pos x="13292" y="15311"/>
                </a:cxn>
                <a:cxn ang="0">
                  <a:pos x="13292" y="0"/>
                </a:cxn>
                <a:cxn ang="0">
                  <a:pos x="8308" y="0"/>
                </a:cxn>
                <a:cxn ang="0">
                  <a:pos x="8308" y="15311"/>
                </a:cxn>
                <a:cxn ang="0">
                  <a:pos x="0" y="9843"/>
                </a:cxn>
                <a:cxn ang="0">
                  <a:pos x="0" y="15311"/>
                </a:cxn>
                <a:cxn ang="0">
                  <a:pos x="10800" y="21600"/>
                </a:cxn>
                <a:cxn ang="0">
                  <a:pos x="10800" y="21600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21600" y="15311"/>
                  </a:lnTo>
                  <a:lnTo>
                    <a:pt x="21600" y="9843"/>
                  </a:lnTo>
                  <a:lnTo>
                    <a:pt x="13292" y="15311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8308" y="15311"/>
                  </a:lnTo>
                  <a:lnTo>
                    <a:pt x="0" y="9843"/>
                  </a:lnTo>
                  <a:lnTo>
                    <a:pt x="0" y="15311"/>
                  </a:ln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C3C9D3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</p:grpSp>
      <p:sp>
        <p:nvSpPr>
          <p:cNvPr id="7186" name="Text Box 18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06300" y="152400"/>
            <a:ext cx="427038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1066800" algn="l"/>
              </a:tabLst>
              <a:defRPr sz="2400" b="1">
                <a:solidFill>
                  <a:srgbClr val="BC3272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</a:lstStyle>
          <a:p>
            <a:pPr>
              <a:defRPr/>
            </a:pPr>
            <a:fld id="{453BD259-3476-435D-BB97-4EAB95390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9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8145474" y="1079500"/>
            <a:ext cx="4249726" cy="203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/>
              </a:rPr>
              <a:t>Click to edit Master title style</a:t>
            </a:r>
          </a:p>
        </p:txBody>
      </p:sp>
      <p:sp>
        <p:nvSpPr>
          <p:cNvPr id="9230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5474" y="3302000"/>
            <a:ext cx="4249726" cy="551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/>
              </a:rPr>
              <a:t>Second level</a:t>
            </a:r>
          </a:p>
          <a:p>
            <a:pPr lvl="2"/>
            <a:r>
              <a:rPr lang="en-US" dirty="0" smtClean="0">
                <a:sym typeface="Helvetica Neue Light"/>
              </a:rPr>
              <a:t>Third level</a:t>
            </a:r>
          </a:p>
          <a:p>
            <a:pPr lvl="3"/>
            <a:r>
              <a:rPr lang="en-US" dirty="0" smtClean="0">
                <a:sym typeface="Helvetica Neue Light"/>
              </a:rPr>
              <a:t>Fourth level</a:t>
            </a:r>
          </a:p>
          <a:p>
            <a:pPr lvl="4"/>
            <a:r>
              <a:rPr lang="en-US" dirty="0" smtClean="0">
                <a:sym typeface="Helvetica Neue Light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+mj-ea"/>
          <a:cs typeface="+mj-cs"/>
          <a:sym typeface="Helvetica Neue Light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ts val="2600"/>
        </a:spcBef>
        <a:spcAft>
          <a:spcPct val="0"/>
        </a:spcAft>
        <a:buChar char="•"/>
        <a:defRPr sz="2800">
          <a:solidFill>
            <a:srgbClr val="FFFFFF"/>
          </a:solidFill>
          <a:latin typeface="+mn-lt"/>
          <a:ea typeface="+mn-ea"/>
          <a:cs typeface="+mn-cs"/>
          <a:sym typeface="Helvetica Neue Light"/>
        </a:defRPr>
      </a:lvl1pPr>
      <a:lvl2pPr marL="742950" indent="-285750" algn="l" rtl="0" eaLnBrk="0" fontAlgn="base" hangingPunct="0">
        <a:spcBef>
          <a:spcPts val="2600"/>
        </a:spcBef>
        <a:spcAft>
          <a:spcPct val="0"/>
        </a:spcAft>
        <a:buChar char="–"/>
        <a:defRPr sz="2600">
          <a:solidFill>
            <a:srgbClr val="FFFFFF"/>
          </a:solidFill>
          <a:latin typeface="+mn-lt"/>
          <a:ea typeface="+mn-ea"/>
          <a:cs typeface="+mn-cs"/>
          <a:sym typeface="Helvetica Neue Light"/>
        </a:defRPr>
      </a:lvl2pPr>
      <a:lvl3pPr marL="1143000" indent="-228600" algn="l" rtl="0" eaLnBrk="0" fontAlgn="base" hangingPunct="0">
        <a:spcBef>
          <a:spcPts val="26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  <a:ea typeface="+mn-ea"/>
          <a:cs typeface="+mn-cs"/>
          <a:sym typeface="Helvetica Neue Light"/>
        </a:defRPr>
      </a:lvl3pPr>
      <a:lvl4pPr marL="1600200" indent="-228600" algn="l" rtl="0" eaLnBrk="0" fontAlgn="base" hangingPunct="0">
        <a:spcBef>
          <a:spcPts val="2600"/>
        </a:spcBef>
        <a:spcAft>
          <a:spcPct val="0"/>
        </a:spcAft>
        <a:buChar char="–"/>
        <a:defRPr sz="2200">
          <a:solidFill>
            <a:srgbClr val="FFFFFF"/>
          </a:solidFill>
          <a:latin typeface="+mn-lt"/>
          <a:ea typeface="+mn-ea"/>
          <a:cs typeface="+mn-cs"/>
          <a:sym typeface="Helvetica Neue Light"/>
        </a:defRPr>
      </a:lvl4pPr>
      <a:lvl5pPr marL="2057400" indent="-228600" algn="l" rtl="0" eaLnBrk="0" fontAlgn="base" hangingPunct="0">
        <a:spcBef>
          <a:spcPts val="2600"/>
        </a:spcBef>
        <a:spcAft>
          <a:spcPct val="0"/>
        </a:spcAft>
        <a:buChar char="»"/>
        <a:defRPr sz="2200">
          <a:solidFill>
            <a:srgbClr val="FFFFFF"/>
          </a:solidFill>
          <a:latin typeface="+mn-lt"/>
          <a:ea typeface="+mn-ea"/>
          <a:cs typeface="+mn-cs"/>
          <a:sym typeface="Helvetica Neue Light"/>
        </a:defRPr>
      </a:lvl5pPr>
      <a:lvl6pPr marL="457200" algn="l" rtl="0" fontAlgn="base">
        <a:spcBef>
          <a:spcPts val="2600"/>
        </a:spcBef>
        <a:spcAft>
          <a:spcPct val="0"/>
        </a:spcAft>
        <a:defRPr sz="2200">
          <a:solidFill>
            <a:srgbClr val="FFFFFF"/>
          </a:solidFill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ts val="2600"/>
        </a:spcBef>
        <a:spcAft>
          <a:spcPct val="0"/>
        </a:spcAft>
        <a:defRPr sz="2200">
          <a:solidFill>
            <a:srgbClr val="FFFFFF"/>
          </a:solidFill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ts val="2600"/>
        </a:spcBef>
        <a:spcAft>
          <a:spcPct val="0"/>
        </a:spcAft>
        <a:defRPr sz="2200">
          <a:solidFill>
            <a:srgbClr val="FFFFFF"/>
          </a:solidFill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ts val="2600"/>
        </a:spcBef>
        <a:spcAft>
          <a:spcPct val="0"/>
        </a:spcAft>
        <a:defRPr sz="2200">
          <a:solidFill>
            <a:srgbClr val="FFFFFF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/>
          </p:cNvSpPr>
          <p:nvPr/>
        </p:nvSpPr>
        <p:spPr bwMode="auto">
          <a:xfrm>
            <a:off x="266700" y="6515100"/>
            <a:ext cx="12471400" cy="2641600"/>
          </a:xfrm>
          <a:prstGeom prst="rect">
            <a:avLst/>
          </a:prstGeom>
          <a:solidFill>
            <a:srgbClr val="B1008D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177800" y="6410325"/>
            <a:ext cx="12649200" cy="0"/>
          </a:xfrm>
          <a:prstGeom prst="line">
            <a:avLst/>
          </a:prstGeom>
          <a:noFill/>
          <a:ln w="9525" cap="flat">
            <a:solidFill>
              <a:srgbClr val="AFAFAF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4000" y="9296400"/>
            <a:ext cx="419100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331700" y="9296400"/>
            <a:ext cx="419100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" name="Line 5"/>
          <p:cNvSpPr>
            <a:spLocks noChangeShapeType="1"/>
          </p:cNvSpPr>
          <p:nvPr/>
        </p:nvSpPr>
        <p:spPr bwMode="auto">
          <a:xfrm flipH="1">
            <a:off x="177800" y="25400"/>
            <a:ext cx="0" cy="9698038"/>
          </a:xfrm>
          <a:prstGeom prst="line">
            <a:avLst/>
          </a:prstGeom>
          <a:noFill/>
          <a:ln w="9525" cap="flat">
            <a:solidFill>
              <a:srgbClr val="AFAFAF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177800" y="644525"/>
            <a:ext cx="12649200" cy="0"/>
          </a:xfrm>
          <a:prstGeom prst="line">
            <a:avLst/>
          </a:prstGeom>
          <a:noFill/>
          <a:ln w="9525" cap="flat">
            <a:solidFill>
              <a:srgbClr val="AFAFAF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177800" y="9242425"/>
            <a:ext cx="12649200" cy="0"/>
          </a:xfrm>
          <a:prstGeom prst="line">
            <a:avLst/>
          </a:prstGeom>
          <a:noFill/>
          <a:ln w="9525" cap="flat">
            <a:solidFill>
              <a:srgbClr val="AFAFAF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H="1">
            <a:off x="12825413" y="25400"/>
            <a:ext cx="1587" cy="9702800"/>
          </a:xfrm>
          <a:prstGeom prst="line">
            <a:avLst/>
          </a:prstGeom>
          <a:noFill/>
          <a:ln w="9525" cap="flat">
            <a:solidFill>
              <a:srgbClr val="AFAFAF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grpSp>
        <p:nvGrpSpPr>
          <p:cNvPr id="14346" name="Group 16"/>
          <p:cNvGrpSpPr>
            <a:grpSpLocks/>
          </p:cNvGrpSpPr>
          <p:nvPr/>
        </p:nvGrpSpPr>
        <p:grpSpPr bwMode="auto">
          <a:xfrm>
            <a:off x="330200" y="279400"/>
            <a:ext cx="1358900" cy="192088"/>
            <a:chOff x="0" y="0"/>
            <a:chExt cx="856" cy="121"/>
          </a:xfrm>
        </p:grpSpPr>
        <p:sp>
          <p:nvSpPr>
            <p:cNvPr id="12297" name="Freeform 9"/>
            <p:cNvSpPr>
              <a:spLocks/>
            </p:cNvSpPr>
            <p:nvPr/>
          </p:nvSpPr>
          <p:spPr bwMode="auto">
            <a:xfrm>
              <a:off x="0" y="0"/>
              <a:ext cx="80" cy="121"/>
            </a:xfrm>
            <a:custGeom>
              <a:avLst/>
              <a:gdLst/>
              <a:ahLst/>
              <a:cxnLst>
                <a:cxn ang="0">
                  <a:pos x="10800" y="21600"/>
                </a:cxn>
                <a:cxn ang="0">
                  <a:pos x="21600" y="15311"/>
                </a:cxn>
                <a:cxn ang="0">
                  <a:pos x="21600" y="9843"/>
                </a:cxn>
                <a:cxn ang="0">
                  <a:pos x="13292" y="15311"/>
                </a:cxn>
                <a:cxn ang="0">
                  <a:pos x="13292" y="0"/>
                </a:cxn>
                <a:cxn ang="0">
                  <a:pos x="8308" y="0"/>
                </a:cxn>
                <a:cxn ang="0">
                  <a:pos x="8308" y="15311"/>
                </a:cxn>
                <a:cxn ang="0">
                  <a:pos x="0" y="9843"/>
                </a:cxn>
                <a:cxn ang="0">
                  <a:pos x="0" y="15311"/>
                </a:cxn>
                <a:cxn ang="0">
                  <a:pos x="10800" y="21600"/>
                </a:cxn>
                <a:cxn ang="0">
                  <a:pos x="10800" y="21600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21600" y="15311"/>
                  </a:lnTo>
                  <a:lnTo>
                    <a:pt x="21600" y="9843"/>
                  </a:lnTo>
                  <a:lnTo>
                    <a:pt x="13292" y="15311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8308" y="15311"/>
                  </a:lnTo>
                  <a:lnTo>
                    <a:pt x="0" y="9843"/>
                  </a:lnTo>
                  <a:lnTo>
                    <a:pt x="0" y="15311"/>
                  </a:ln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C3C9D3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  <p:sp>
          <p:nvSpPr>
            <p:cNvPr id="3" name="Freeform 10"/>
            <p:cNvSpPr>
              <a:spLocks/>
            </p:cNvSpPr>
            <p:nvPr/>
          </p:nvSpPr>
          <p:spPr bwMode="auto">
            <a:xfrm>
              <a:off x="129" y="0"/>
              <a:ext cx="80" cy="121"/>
            </a:xfrm>
            <a:custGeom>
              <a:avLst/>
              <a:gdLst/>
              <a:ahLst/>
              <a:cxnLst>
                <a:cxn ang="0">
                  <a:pos x="10800" y="21600"/>
                </a:cxn>
                <a:cxn ang="0">
                  <a:pos x="21600" y="15311"/>
                </a:cxn>
                <a:cxn ang="0">
                  <a:pos x="21600" y="9843"/>
                </a:cxn>
                <a:cxn ang="0">
                  <a:pos x="13292" y="15311"/>
                </a:cxn>
                <a:cxn ang="0">
                  <a:pos x="13292" y="0"/>
                </a:cxn>
                <a:cxn ang="0">
                  <a:pos x="8308" y="0"/>
                </a:cxn>
                <a:cxn ang="0">
                  <a:pos x="8308" y="15311"/>
                </a:cxn>
                <a:cxn ang="0">
                  <a:pos x="0" y="9843"/>
                </a:cxn>
                <a:cxn ang="0">
                  <a:pos x="0" y="15311"/>
                </a:cxn>
                <a:cxn ang="0">
                  <a:pos x="10800" y="21600"/>
                </a:cxn>
                <a:cxn ang="0">
                  <a:pos x="10800" y="21600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21600" y="15311"/>
                  </a:lnTo>
                  <a:lnTo>
                    <a:pt x="21600" y="9843"/>
                  </a:lnTo>
                  <a:lnTo>
                    <a:pt x="13292" y="15311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8308" y="15311"/>
                  </a:lnTo>
                  <a:lnTo>
                    <a:pt x="0" y="9843"/>
                  </a:lnTo>
                  <a:lnTo>
                    <a:pt x="0" y="15311"/>
                  </a:ln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C3C9D3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  <p:sp>
          <p:nvSpPr>
            <p:cNvPr id="12299" name="Freeform 11"/>
            <p:cNvSpPr>
              <a:spLocks/>
            </p:cNvSpPr>
            <p:nvPr/>
          </p:nvSpPr>
          <p:spPr bwMode="auto">
            <a:xfrm>
              <a:off x="258" y="0"/>
              <a:ext cx="80" cy="121"/>
            </a:xfrm>
            <a:custGeom>
              <a:avLst/>
              <a:gdLst/>
              <a:ahLst/>
              <a:cxnLst>
                <a:cxn ang="0">
                  <a:pos x="10800" y="21600"/>
                </a:cxn>
                <a:cxn ang="0">
                  <a:pos x="21600" y="15311"/>
                </a:cxn>
                <a:cxn ang="0">
                  <a:pos x="21600" y="9843"/>
                </a:cxn>
                <a:cxn ang="0">
                  <a:pos x="13292" y="15311"/>
                </a:cxn>
                <a:cxn ang="0">
                  <a:pos x="13292" y="0"/>
                </a:cxn>
                <a:cxn ang="0">
                  <a:pos x="8308" y="0"/>
                </a:cxn>
                <a:cxn ang="0">
                  <a:pos x="8308" y="15311"/>
                </a:cxn>
                <a:cxn ang="0">
                  <a:pos x="0" y="9843"/>
                </a:cxn>
                <a:cxn ang="0">
                  <a:pos x="0" y="15311"/>
                </a:cxn>
                <a:cxn ang="0">
                  <a:pos x="10800" y="21600"/>
                </a:cxn>
                <a:cxn ang="0">
                  <a:pos x="10800" y="21600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21600" y="15311"/>
                  </a:lnTo>
                  <a:lnTo>
                    <a:pt x="21600" y="9843"/>
                  </a:lnTo>
                  <a:lnTo>
                    <a:pt x="13292" y="15311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8308" y="15311"/>
                  </a:lnTo>
                  <a:lnTo>
                    <a:pt x="0" y="9843"/>
                  </a:lnTo>
                  <a:lnTo>
                    <a:pt x="0" y="15311"/>
                  </a:ln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C3C9D3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  <p:sp>
          <p:nvSpPr>
            <p:cNvPr id="4" name="Freeform 12"/>
            <p:cNvSpPr>
              <a:spLocks/>
            </p:cNvSpPr>
            <p:nvPr/>
          </p:nvSpPr>
          <p:spPr bwMode="auto">
            <a:xfrm>
              <a:off x="387" y="0"/>
              <a:ext cx="81" cy="121"/>
            </a:xfrm>
            <a:custGeom>
              <a:avLst/>
              <a:gdLst/>
              <a:ahLst/>
              <a:cxnLst>
                <a:cxn ang="0">
                  <a:pos x="10800" y="21600"/>
                </a:cxn>
                <a:cxn ang="0">
                  <a:pos x="21600" y="15311"/>
                </a:cxn>
                <a:cxn ang="0">
                  <a:pos x="21600" y="9843"/>
                </a:cxn>
                <a:cxn ang="0">
                  <a:pos x="13292" y="15311"/>
                </a:cxn>
                <a:cxn ang="0">
                  <a:pos x="13292" y="0"/>
                </a:cxn>
                <a:cxn ang="0">
                  <a:pos x="8308" y="0"/>
                </a:cxn>
                <a:cxn ang="0">
                  <a:pos x="8308" y="15311"/>
                </a:cxn>
                <a:cxn ang="0">
                  <a:pos x="0" y="9843"/>
                </a:cxn>
                <a:cxn ang="0">
                  <a:pos x="0" y="15311"/>
                </a:cxn>
                <a:cxn ang="0">
                  <a:pos x="10800" y="21600"/>
                </a:cxn>
                <a:cxn ang="0">
                  <a:pos x="10800" y="21600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21600" y="15311"/>
                  </a:lnTo>
                  <a:lnTo>
                    <a:pt x="21600" y="9843"/>
                  </a:lnTo>
                  <a:lnTo>
                    <a:pt x="13292" y="15311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8308" y="15311"/>
                  </a:lnTo>
                  <a:lnTo>
                    <a:pt x="0" y="9843"/>
                  </a:lnTo>
                  <a:lnTo>
                    <a:pt x="0" y="15311"/>
                  </a:ln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C3C9D3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  <p:sp>
          <p:nvSpPr>
            <p:cNvPr id="12301" name="Freeform 13"/>
            <p:cNvSpPr>
              <a:spLocks/>
            </p:cNvSpPr>
            <p:nvPr/>
          </p:nvSpPr>
          <p:spPr bwMode="auto">
            <a:xfrm>
              <a:off x="517" y="0"/>
              <a:ext cx="80" cy="121"/>
            </a:xfrm>
            <a:custGeom>
              <a:avLst/>
              <a:gdLst/>
              <a:ahLst/>
              <a:cxnLst>
                <a:cxn ang="0">
                  <a:pos x="10800" y="21600"/>
                </a:cxn>
                <a:cxn ang="0">
                  <a:pos x="21600" y="15311"/>
                </a:cxn>
                <a:cxn ang="0">
                  <a:pos x="21600" y="9843"/>
                </a:cxn>
                <a:cxn ang="0">
                  <a:pos x="13292" y="15311"/>
                </a:cxn>
                <a:cxn ang="0">
                  <a:pos x="13292" y="0"/>
                </a:cxn>
                <a:cxn ang="0">
                  <a:pos x="8308" y="0"/>
                </a:cxn>
                <a:cxn ang="0">
                  <a:pos x="8308" y="15311"/>
                </a:cxn>
                <a:cxn ang="0">
                  <a:pos x="0" y="9843"/>
                </a:cxn>
                <a:cxn ang="0">
                  <a:pos x="0" y="15311"/>
                </a:cxn>
                <a:cxn ang="0">
                  <a:pos x="10800" y="21600"/>
                </a:cxn>
                <a:cxn ang="0">
                  <a:pos x="10800" y="21600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21600" y="15311"/>
                  </a:lnTo>
                  <a:lnTo>
                    <a:pt x="21600" y="9843"/>
                  </a:lnTo>
                  <a:lnTo>
                    <a:pt x="13292" y="15311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8308" y="15311"/>
                  </a:lnTo>
                  <a:lnTo>
                    <a:pt x="0" y="9843"/>
                  </a:lnTo>
                  <a:lnTo>
                    <a:pt x="0" y="15311"/>
                  </a:ln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C3C9D3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  <p:sp>
          <p:nvSpPr>
            <p:cNvPr id="12302" name="Freeform 14"/>
            <p:cNvSpPr>
              <a:spLocks/>
            </p:cNvSpPr>
            <p:nvPr/>
          </p:nvSpPr>
          <p:spPr bwMode="auto">
            <a:xfrm>
              <a:off x="646" y="0"/>
              <a:ext cx="80" cy="121"/>
            </a:xfrm>
            <a:custGeom>
              <a:avLst/>
              <a:gdLst/>
              <a:ahLst/>
              <a:cxnLst>
                <a:cxn ang="0">
                  <a:pos x="10800" y="21600"/>
                </a:cxn>
                <a:cxn ang="0">
                  <a:pos x="21600" y="15311"/>
                </a:cxn>
                <a:cxn ang="0">
                  <a:pos x="21600" y="9843"/>
                </a:cxn>
                <a:cxn ang="0">
                  <a:pos x="13292" y="15311"/>
                </a:cxn>
                <a:cxn ang="0">
                  <a:pos x="13292" y="0"/>
                </a:cxn>
                <a:cxn ang="0">
                  <a:pos x="8308" y="0"/>
                </a:cxn>
                <a:cxn ang="0">
                  <a:pos x="8308" y="15311"/>
                </a:cxn>
                <a:cxn ang="0">
                  <a:pos x="0" y="9843"/>
                </a:cxn>
                <a:cxn ang="0">
                  <a:pos x="0" y="15311"/>
                </a:cxn>
                <a:cxn ang="0">
                  <a:pos x="10800" y="21600"/>
                </a:cxn>
                <a:cxn ang="0">
                  <a:pos x="10800" y="21600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21600" y="15311"/>
                  </a:lnTo>
                  <a:lnTo>
                    <a:pt x="21600" y="9843"/>
                  </a:lnTo>
                  <a:lnTo>
                    <a:pt x="13292" y="15311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8308" y="15311"/>
                  </a:lnTo>
                  <a:lnTo>
                    <a:pt x="0" y="9843"/>
                  </a:lnTo>
                  <a:lnTo>
                    <a:pt x="0" y="15311"/>
                  </a:ln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C3C9D3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  <p:sp>
          <p:nvSpPr>
            <p:cNvPr id="12303" name="Freeform 15"/>
            <p:cNvSpPr>
              <a:spLocks/>
            </p:cNvSpPr>
            <p:nvPr/>
          </p:nvSpPr>
          <p:spPr bwMode="auto">
            <a:xfrm>
              <a:off x="775" y="0"/>
              <a:ext cx="81" cy="121"/>
            </a:xfrm>
            <a:custGeom>
              <a:avLst/>
              <a:gdLst/>
              <a:ahLst/>
              <a:cxnLst>
                <a:cxn ang="0">
                  <a:pos x="10800" y="21600"/>
                </a:cxn>
                <a:cxn ang="0">
                  <a:pos x="21600" y="15311"/>
                </a:cxn>
                <a:cxn ang="0">
                  <a:pos x="21600" y="9843"/>
                </a:cxn>
                <a:cxn ang="0">
                  <a:pos x="13292" y="15311"/>
                </a:cxn>
                <a:cxn ang="0">
                  <a:pos x="13292" y="0"/>
                </a:cxn>
                <a:cxn ang="0">
                  <a:pos x="8308" y="0"/>
                </a:cxn>
                <a:cxn ang="0">
                  <a:pos x="8308" y="15311"/>
                </a:cxn>
                <a:cxn ang="0">
                  <a:pos x="0" y="9843"/>
                </a:cxn>
                <a:cxn ang="0">
                  <a:pos x="0" y="15311"/>
                </a:cxn>
                <a:cxn ang="0">
                  <a:pos x="10800" y="21600"/>
                </a:cxn>
                <a:cxn ang="0">
                  <a:pos x="10800" y="21600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21600" y="15311"/>
                  </a:lnTo>
                  <a:lnTo>
                    <a:pt x="21600" y="9843"/>
                  </a:lnTo>
                  <a:lnTo>
                    <a:pt x="13292" y="15311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8308" y="15311"/>
                  </a:lnTo>
                  <a:lnTo>
                    <a:pt x="0" y="9843"/>
                  </a:lnTo>
                  <a:lnTo>
                    <a:pt x="0" y="15311"/>
                  </a:ln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C3C9D3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</p:grpSp>
      <p:sp>
        <p:nvSpPr>
          <p:cNvPr id="12305" name="Text Box 17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06300" y="152400"/>
            <a:ext cx="427038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1066800" algn="l"/>
              </a:tabLst>
              <a:defRPr sz="2400" b="1">
                <a:solidFill>
                  <a:srgbClr val="BC3272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</a:lstStyle>
          <a:p>
            <a:pPr>
              <a:defRPr/>
            </a:pPr>
            <a:fld id="{3E1A5CA6-629A-424E-916D-110A9036D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34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45300"/>
            <a:ext cx="11785600" cy="196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+mj-lt"/>
          <a:ea typeface="+mj-ea"/>
          <a:cs typeface="+mj-cs"/>
          <a:sym typeface="Helvetica Neue Ligh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ts val="24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elvetica Neue Light"/>
        </a:defRPr>
      </a:lvl1pPr>
      <a:lvl2pPr marL="742950" indent="-285750" algn="l" rtl="0" eaLnBrk="0" fontAlgn="base" hangingPunct="0">
        <a:spcBef>
          <a:spcPts val="24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  <a:cs typeface="+mn-cs"/>
          <a:sym typeface="Helvetica Neue Light"/>
        </a:defRPr>
      </a:lvl2pPr>
      <a:lvl3pPr marL="1143000" indent="-228600" algn="l" rtl="0" eaLnBrk="0" fontAlgn="base" hangingPunct="0">
        <a:spcBef>
          <a:spcPts val="24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 Neue Light"/>
        </a:defRPr>
      </a:lvl3pPr>
      <a:lvl4pPr marL="1600200" indent="-228600" algn="l" rtl="0" eaLnBrk="0" fontAlgn="base" hangingPunct="0">
        <a:spcBef>
          <a:spcPts val="24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Helvetica Neue Light"/>
        </a:defRPr>
      </a:lvl4pPr>
      <a:lvl5pPr marL="2057400" indent="-228600" algn="l" rtl="0" eaLnBrk="0" fontAlgn="base" hangingPunct="0">
        <a:spcBef>
          <a:spcPts val="24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  <a:cs typeface="+mn-cs"/>
          <a:sym typeface="Helvetica Neue Light"/>
        </a:defRPr>
      </a:lvl5pPr>
      <a:lvl6pPr marL="457200" algn="l" rtl="0" fontAlgn="base">
        <a:spcBef>
          <a:spcPts val="24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ts val="24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ts val="24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ts val="24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F0B11FB-BD71-4030-B51D-73A4B0914799}" type="slidenum">
              <a:rPr lang="en-US" smtClean="0">
                <a:latin typeface="Helvetica Neue"/>
                <a:ea typeface="Helvetica Neue"/>
                <a:cs typeface="Helvetica Neue"/>
                <a:sym typeface="Helvetica Neue"/>
              </a:rPr>
              <a:pPr/>
              <a:t>1</a:t>
            </a:fld>
            <a:endParaRPr lang="en-US" smtClean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459" name="Oval 1"/>
          <p:cNvSpPr>
            <a:spLocks/>
          </p:cNvSpPr>
          <p:nvPr/>
        </p:nvSpPr>
        <p:spPr bwMode="auto">
          <a:xfrm>
            <a:off x="4495800" y="-190500"/>
            <a:ext cx="6172200" cy="5930900"/>
          </a:xfrm>
          <a:prstGeom prst="ellipse">
            <a:avLst/>
          </a:prstGeom>
          <a:solidFill>
            <a:srgbClr val="79214B">
              <a:alpha val="24706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0" name="Oval 2"/>
          <p:cNvSpPr>
            <a:spLocks/>
          </p:cNvSpPr>
          <p:nvPr/>
        </p:nvSpPr>
        <p:spPr bwMode="auto">
          <a:xfrm>
            <a:off x="-977900" y="1892300"/>
            <a:ext cx="6172200" cy="5930900"/>
          </a:xfrm>
          <a:prstGeom prst="ellipse">
            <a:avLst/>
          </a:prstGeom>
          <a:solidFill>
            <a:srgbClr val="79214B">
              <a:alpha val="24706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agency cases &amp; credentials</a:t>
            </a:r>
            <a:br>
              <a:rPr lang="en-US" smtClean="0"/>
            </a:br>
            <a:r>
              <a:rPr lang="en-US" b="1" smtClean="0">
                <a:latin typeface="Helvetica Neue"/>
                <a:ea typeface="Helvetica Neue"/>
                <a:cs typeface="Helvetica Neue"/>
                <a:sym typeface="Helvetica Neue"/>
              </a:rPr>
              <a:t>2010-2012</a:t>
            </a:r>
            <a:endParaRPr lang="en-US" b="1" smtClean="0">
              <a:latin typeface="Helvetica Neue"/>
              <a:ea typeface="ヒラギノ角ゴ ProN W6"/>
              <a:cs typeface="ヒラギノ角ゴ ProN W6"/>
              <a:sym typeface="Helvetica Neue"/>
            </a:endParaRPr>
          </a:p>
        </p:txBody>
      </p:sp>
      <p:sp>
        <p:nvSpPr>
          <p:cNvPr id="1946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7366000"/>
            <a:ext cx="11785600" cy="1447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smtClean="0"/>
          </a:p>
          <a:p>
            <a:pPr marL="0" indent="0" eaLnBrk="1" hangingPunct="1">
              <a:buFontTx/>
              <a:buNone/>
            </a:pPr>
            <a:r>
              <a:rPr lang="en-US" b="1" smtClean="0">
                <a:solidFill>
                  <a:srgbClr val="B1008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e:</a:t>
            </a:r>
            <a:r>
              <a:rPr lang="en-US" b="1" smtClean="0">
                <a:latin typeface="Helvetica Neue"/>
                <a:ea typeface="Helvetica Neue"/>
                <a:cs typeface="Helvetica Neue"/>
                <a:sym typeface="Helvetica Neue"/>
              </a:rPr>
              <a:t>very single detail matters</a:t>
            </a:r>
            <a:endParaRPr lang="en-US" b="1" smtClean="0">
              <a:latin typeface="Helvetica Neue"/>
              <a:ea typeface="ヒラギノ角ゴ ProN W6"/>
              <a:cs typeface="ヒラギノ角ゴ ProN W6"/>
              <a:sym typeface="Helvetica Neue"/>
            </a:endParaRPr>
          </a:p>
        </p:txBody>
      </p:sp>
      <p:pic>
        <p:nvPicPr>
          <p:cNvPr id="194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7912100"/>
            <a:ext cx="4341812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600" dirty="0" smtClean="0"/>
              <a:t>POSM  </a:t>
            </a:r>
            <a:r>
              <a:rPr lang="ru-RU" sz="6600" dirty="0" smtClean="0"/>
              <a:t>для  </a:t>
            </a:r>
            <a:r>
              <a:rPr lang="en-US" sz="6600" dirty="0" err="1" smtClean="0"/>
              <a:t>Linex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E62C9-D679-4C40-94C1-87E6BDEAA1B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26" name="Picture 2" descr="\\10.100.0.9\managers\Проекты 2013\Светлана Кондеева\Клиенты\Сандоз\Linex\Дизайн\ПОСМ\В ПЕЧАТЬ\2 ВАРИАНТ В ПЕЧАТЬ\VOBLER\vobler_R80mm-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704" y="769970"/>
            <a:ext cx="5112568" cy="5337296"/>
          </a:xfrm>
          <a:prstGeom prst="rect">
            <a:avLst/>
          </a:prstGeom>
          <a:noFill/>
        </p:spPr>
      </p:pic>
      <p:pic>
        <p:nvPicPr>
          <p:cNvPr id="7" name="Picture 3" descr="\\10.100.0.9\managers\Проекты 2013\Светлана Кондеева\Клиенты\Сандоз\Linex\Дизайн\ПОСМ\В ПЕЧАТЬ\2 ВАРИАНТ В ПЕЧАТЬ\SHELFTOKER\shelftoker_v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5540"/>
          <a:stretch>
            <a:fillRect/>
          </a:stretch>
        </p:blipFill>
        <p:spPr bwMode="auto">
          <a:xfrm>
            <a:off x="4781295" y="3436640"/>
            <a:ext cx="7913793" cy="2808312"/>
          </a:xfrm>
          <a:prstGeom prst="rect">
            <a:avLst/>
          </a:prstGeom>
          <a:noFill/>
        </p:spPr>
      </p:pic>
      <p:pic>
        <p:nvPicPr>
          <p:cNvPr id="8" name="Picture 2" descr="\\10.100.0.9\managers\Проекты 2013\Светлана Кондеева\Клиенты\Сандоз\Linex\Дизайн\ПОСМ\В ПЕЧАТЬ\2 ВАРИАНТ В ПЕЧАТЬ\LISTOVKA DLA POTREB\Lisovka_dla_potrebiteley_A6_12_f_outline_v2-01.jpg"/>
          <p:cNvPicPr>
            <a:picLocks noChangeAspect="1" noChangeArrowheads="1"/>
          </p:cNvPicPr>
          <p:nvPr/>
        </p:nvPicPr>
        <p:blipFill>
          <a:blip r:embed="rId4" cstate="print"/>
          <a:srcRect r="2968"/>
          <a:stretch>
            <a:fillRect/>
          </a:stretch>
        </p:blipFill>
        <p:spPr bwMode="auto">
          <a:xfrm>
            <a:off x="5854328" y="844352"/>
            <a:ext cx="4154308" cy="25922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dirty="0" smtClean="0"/>
              <a:t>POSM  </a:t>
            </a:r>
            <a:r>
              <a:rPr lang="ru-RU" sz="6000" dirty="0" smtClean="0"/>
              <a:t>для  </a:t>
            </a:r>
            <a:r>
              <a:rPr lang="en-US" sz="6000" dirty="0" err="1" smtClean="0"/>
              <a:t>Valio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E62C9-D679-4C40-94C1-87E6BDEAA1B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074" name="Picture 2" descr="\\10.100.0.9\managers\Проекты 2011\Марина Шевченко\Клиенты\Valio\2012\Йогурты_I LOVE VALIO 2012_май-июнь\Дизайны\promostand 03 согласован 04.05.jpg"/>
          <p:cNvPicPr>
            <a:picLocks noChangeAspect="1" noChangeArrowheads="1"/>
          </p:cNvPicPr>
          <p:nvPr/>
        </p:nvPicPr>
        <p:blipFill>
          <a:blip r:embed="rId2" cstate="print"/>
          <a:srcRect b="2646"/>
          <a:stretch>
            <a:fillRect/>
          </a:stretch>
        </p:blipFill>
        <p:spPr bwMode="auto">
          <a:xfrm>
            <a:off x="453728" y="772343"/>
            <a:ext cx="2736304" cy="5544617"/>
          </a:xfrm>
          <a:prstGeom prst="rect">
            <a:avLst/>
          </a:prstGeom>
          <a:noFill/>
        </p:spPr>
      </p:pic>
      <p:pic>
        <p:nvPicPr>
          <p:cNvPr id="3075" name="Picture 3" descr="\\10.100.0.9\managers\Проекты 2011\Марина Шевченко\Клиенты\Valio\2012\Йогурты_I LOVE VALIO 2012_май-июнь\Дизайны\valio_topper_620x414 итог коррект 12.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6056" y="1060376"/>
            <a:ext cx="7655788" cy="51125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dirty="0" smtClean="0"/>
              <a:t>POSM  </a:t>
            </a:r>
            <a:r>
              <a:rPr lang="ru-RU" sz="6000" dirty="0" smtClean="0"/>
              <a:t>для  </a:t>
            </a:r>
            <a:r>
              <a:rPr lang="ru-RU" sz="6000" dirty="0" smtClean="0"/>
              <a:t>К</a:t>
            </a:r>
            <a:r>
              <a:rPr lang="en-US" sz="6000" dirty="0" smtClean="0"/>
              <a:t>-</a:t>
            </a:r>
            <a:r>
              <a:rPr lang="ru-RU" sz="6000" dirty="0" smtClean="0"/>
              <a:t>РАУТА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E62C9-D679-4C40-94C1-87E6BDEAA1B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098" name="Picture 2" descr="\\10.100.0.9\managers\Проекты 2011\Марина Шевченко\Клиенты\К-РАУТА\дизайны 24.05.12\BIGboard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712" y="772344"/>
            <a:ext cx="3672408" cy="5490250"/>
          </a:xfrm>
          <a:prstGeom prst="rect">
            <a:avLst/>
          </a:prstGeom>
          <a:noFill/>
        </p:spPr>
      </p:pic>
      <p:pic>
        <p:nvPicPr>
          <p:cNvPr id="4099" name="Picture 3" descr="\\10.100.0.9\managers\Проекты 2011\Марина Шевченко\Клиенты\К-РАУТА\дизайны 24.05.12\Screen Shot 2012-05-04 at 3.jpg"/>
          <p:cNvPicPr>
            <a:picLocks noChangeAspect="1" noChangeArrowheads="1"/>
          </p:cNvPicPr>
          <p:nvPr/>
        </p:nvPicPr>
        <p:blipFill>
          <a:blip r:embed="rId3" cstate="print"/>
          <a:srcRect r="13274"/>
          <a:stretch>
            <a:fillRect/>
          </a:stretch>
        </p:blipFill>
        <p:spPr bwMode="auto">
          <a:xfrm>
            <a:off x="4126136" y="772344"/>
            <a:ext cx="7056784" cy="5513266"/>
          </a:xfrm>
          <a:prstGeom prst="rect">
            <a:avLst/>
          </a:prstGeom>
          <a:noFill/>
        </p:spPr>
      </p:pic>
      <p:pic>
        <p:nvPicPr>
          <p:cNvPr id="4100" name="Picture 4" descr="\\10.100.0.9\managers\Проекты 2011\Марина Шевченко\Клиенты\К-РАУТА\дизайны 24.05.12\flag 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26936" y="772344"/>
            <a:ext cx="1296144" cy="5554905"/>
          </a:xfrm>
          <a:prstGeom prst="rect">
            <a:avLst/>
          </a:prstGeom>
          <a:noFill/>
        </p:spPr>
      </p:pic>
      <p:pic>
        <p:nvPicPr>
          <p:cNvPr id="4102" name="Picture 6" descr="\\10.100.0.9\managers\Проекты 2011\Марина Шевченко\Клиенты\К-РАУТА\дизайны 16.05.12\bus_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304" y="4841820"/>
            <a:ext cx="5879176" cy="22017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D93A5C3-EE61-4661-ACD2-F7108F422507}" type="slidenum">
              <a:rPr lang="en-US" smtClean="0">
                <a:latin typeface="Helvetica Neue"/>
                <a:ea typeface="Helvetica Neue"/>
                <a:cs typeface="Helvetica Neue"/>
                <a:sym typeface="Helvetica Neue"/>
              </a:rPr>
              <a:pPr/>
              <a:t>13</a:t>
            </a:fld>
            <a:endParaRPr lang="en-US" smtClean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091" name="Oval 1"/>
          <p:cNvSpPr>
            <a:spLocks/>
          </p:cNvSpPr>
          <p:nvPr/>
        </p:nvSpPr>
        <p:spPr bwMode="auto">
          <a:xfrm>
            <a:off x="4495800" y="-190500"/>
            <a:ext cx="6172200" cy="5930900"/>
          </a:xfrm>
          <a:prstGeom prst="ellipse">
            <a:avLst/>
          </a:prstGeom>
          <a:solidFill>
            <a:srgbClr val="79214B">
              <a:alpha val="24706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9092" name="Oval 2"/>
          <p:cNvSpPr>
            <a:spLocks/>
          </p:cNvSpPr>
          <p:nvPr/>
        </p:nvSpPr>
        <p:spPr bwMode="auto">
          <a:xfrm>
            <a:off x="-977900" y="1892300"/>
            <a:ext cx="6172200" cy="5930900"/>
          </a:xfrm>
          <a:prstGeom prst="ellipse">
            <a:avLst/>
          </a:prstGeom>
          <a:solidFill>
            <a:srgbClr val="79214B">
              <a:alpha val="24706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Helvetica Neue"/>
                <a:ea typeface="Helvetica Neue"/>
                <a:cs typeface="Helvetica Neue"/>
                <a:sym typeface="Helvetica Neue"/>
              </a:rPr>
              <a:t>many thanks</a:t>
            </a:r>
            <a:r>
              <a:rPr lang="ru-RU" b="1" smtClean="0">
                <a:latin typeface="Helvetica Neue"/>
                <a:ea typeface="Helvetica Neue"/>
                <a:cs typeface="Helvetica Neue"/>
                <a:sym typeface="Helvetica Neue"/>
              </a:rPr>
              <a:t>!</a:t>
            </a:r>
            <a:endParaRPr lang="en-US" b="1" smtClean="0">
              <a:latin typeface="Helvetica Neue"/>
              <a:ea typeface="ヒラギノ角ゴ ProN W6"/>
              <a:cs typeface="ヒラギノ角ゴ ProN W6"/>
              <a:sym typeface="Helvetica Neue"/>
            </a:endParaRPr>
          </a:p>
        </p:txBody>
      </p:sp>
      <p:pic>
        <p:nvPicPr>
          <p:cNvPr id="890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7912100"/>
            <a:ext cx="4341812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70ED88D-A08E-4F00-B595-7DF441AFF2B8}" type="slidenum">
              <a:rPr lang="en-US" smtClean="0">
                <a:latin typeface="Helvetica Neue"/>
                <a:ea typeface="Helvetica Neue"/>
                <a:cs typeface="Helvetica Neue"/>
                <a:sym typeface="Helvetica Neue"/>
              </a:rPr>
              <a:pPr/>
              <a:t>2</a:t>
            </a:fld>
            <a:endParaRPr lang="en-US" smtClean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483" name="Oval 1"/>
          <p:cNvSpPr>
            <a:spLocks/>
          </p:cNvSpPr>
          <p:nvPr/>
        </p:nvSpPr>
        <p:spPr bwMode="auto">
          <a:xfrm>
            <a:off x="4495800" y="-190500"/>
            <a:ext cx="6172200" cy="5930900"/>
          </a:xfrm>
          <a:prstGeom prst="ellipse">
            <a:avLst/>
          </a:prstGeom>
          <a:solidFill>
            <a:srgbClr val="79214B">
              <a:alpha val="24706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484" name="Oval 2"/>
          <p:cNvSpPr>
            <a:spLocks/>
          </p:cNvSpPr>
          <p:nvPr/>
        </p:nvSpPr>
        <p:spPr bwMode="auto">
          <a:xfrm>
            <a:off x="-977900" y="1892300"/>
            <a:ext cx="6172200" cy="5930900"/>
          </a:xfrm>
          <a:prstGeom prst="ellipse">
            <a:avLst/>
          </a:prstGeom>
          <a:solidFill>
            <a:srgbClr val="79214B">
              <a:alpha val="24706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Helvetica Neue"/>
                <a:ea typeface="Helvetica Neue"/>
                <a:cs typeface="Helvetica Neue"/>
                <a:sym typeface="Helvetica Neue"/>
              </a:rPr>
              <a:t>design </a:t>
            </a:r>
            <a:r>
              <a:rPr lang="en-US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posm</a:t>
            </a:r>
            <a:endParaRPr lang="en-US" b="1" dirty="0" smtClean="0">
              <a:latin typeface="Helvetica Neue"/>
              <a:ea typeface="ヒラギノ角ゴ ProN W6"/>
              <a:cs typeface="ヒラギノ角ゴ ProN W6"/>
              <a:sym typeface="Helvetica Neue"/>
            </a:endParaRPr>
          </a:p>
        </p:txBody>
      </p:sp>
      <p:pic>
        <p:nvPicPr>
          <p:cNvPr id="2048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7912100"/>
            <a:ext cx="4341812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Номер слайда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0F89F22-A814-486C-8FE6-C54DD5282BBF}" type="slidenum">
              <a:rPr lang="en-US" smtClean="0">
                <a:latin typeface="Helvetica Neue"/>
                <a:ea typeface="Helvetica Neue"/>
                <a:cs typeface="Helvetica Neue"/>
                <a:sym typeface="Helvetica Neue"/>
              </a:rPr>
              <a:pPr/>
              <a:t>3</a:t>
            </a:fld>
            <a:endParaRPr lang="en-US" smtClean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733425"/>
            <a:ext cx="3929062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4" cstate="print"/>
          <a:srcRect t="1707"/>
          <a:stretch>
            <a:fillRect/>
          </a:stretch>
        </p:blipFill>
        <p:spPr bwMode="auto">
          <a:xfrm>
            <a:off x="4430713" y="733425"/>
            <a:ext cx="2357437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 descr="\\Sigma\users\A.Syomina-O.Mutalieva\2011_ПРАКТИКА\Castrol_НЮРБУРГРИНГ\POSM\Castrol_shelftalker_3-01.jpg"/>
          <p:cNvPicPr>
            <a:picLocks noChangeAspect="1" noChangeArrowheads="1"/>
          </p:cNvPicPr>
          <p:nvPr/>
        </p:nvPicPr>
        <p:blipFill>
          <a:blip r:embed="rId5" cstate="print"/>
          <a:srcRect r="2704"/>
          <a:stretch>
            <a:fillRect/>
          </a:stretch>
        </p:blipFill>
        <p:spPr bwMode="auto">
          <a:xfrm>
            <a:off x="4359275" y="4948238"/>
            <a:ext cx="8358188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3900" y="804863"/>
            <a:ext cx="40005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dirty="0" smtClean="0"/>
              <a:t>POSM  </a:t>
            </a:r>
            <a:r>
              <a:rPr lang="ru-RU" sz="6000" dirty="0" smtClean="0"/>
              <a:t>для  </a:t>
            </a:r>
            <a:r>
              <a:rPr lang="en-US" sz="6000" dirty="0" smtClean="0"/>
              <a:t>Castrol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600" dirty="0" smtClean="0"/>
              <a:t>POSM  </a:t>
            </a:r>
            <a:r>
              <a:rPr lang="ru-RU" sz="6600" dirty="0" smtClean="0"/>
              <a:t>для  </a:t>
            </a:r>
            <a:r>
              <a:rPr lang="en-US" sz="6600" dirty="0" smtClean="0"/>
              <a:t>G-Energy</a:t>
            </a:r>
            <a:endParaRPr lang="ru-RU" sz="1600" dirty="0" smtClean="0"/>
          </a:p>
        </p:txBody>
      </p:sp>
      <p:sp>
        <p:nvSpPr>
          <p:cNvPr id="54275" name="Номер слайда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2179B26-6134-4F93-BB7D-C9BBABC68C83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54276" name="Picture 2" descr="\\10.100.0.9\managers\Проекты 2006\Елена Хохлова\Газпромнефть-СМ\G-Energy_Казахстан\Полиграфия\03_02_G-Energy_b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876300"/>
            <a:ext cx="797718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3" descr="\\10.100.0.9\managers\Проекты 2006\Елена Хохлова\Газпромнефть-СМ\G-Energy_Казахстан\Полиграфия\05_G-Energy_shelftalker-sol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" y="4233863"/>
            <a:ext cx="122555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4" descr="\\10.100.0.9\managers\Проекты 2006\Елена Хохлова\Газпромнефть-СМ\G-Energy_Казахстан\Полиграфия\08_G-Energy_dispencer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2650" y="876300"/>
            <a:ext cx="2143125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5" descr="\\10.100.0.9\managers\Проекты 2006\Елена Хохлова\Газпромнефть-СМ\G-Energy_Казахстан\Полиграфия\08_G-Energy_dispencer-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60088" y="1376363"/>
            <a:ext cx="165735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600" dirty="0" smtClean="0"/>
              <a:t>POSM  </a:t>
            </a:r>
            <a:r>
              <a:rPr lang="ru-RU" sz="6600" dirty="0" smtClean="0"/>
              <a:t>для  </a:t>
            </a:r>
            <a:r>
              <a:rPr lang="en-US" sz="6600" dirty="0" err="1" smtClean="0"/>
              <a:t>Efes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  <p:sp>
        <p:nvSpPr>
          <p:cNvPr id="54275" name="Номер слайда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2179B26-6134-4F93-BB7D-C9BBABC68C83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8" name="Picture 3" descr="\\Fpcs-1\agency\Managers\Проекты 2013\Магденко Татьяна\EFES\Design\Final\table-tent\tt_front_a5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712" y="772344"/>
            <a:ext cx="27495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Fpcs-1\agency\Managers\Проекты 2013\Магденко Татьяна\EFES\Design\Final\table-tent\tt_front_a5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2040" y="772344"/>
            <a:ext cx="264318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\\Fpcs-1\agency\Managers\Проекты 2013\Магденко Татьяна\EFES\Design\Final\palleta_1.jpg"/>
          <p:cNvPicPr>
            <a:picLocks noChangeAspect="1" noChangeArrowheads="1"/>
          </p:cNvPicPr>
          <p:nvPr/>
        </p:nvPicPr>
        <p:blipFill>
          <a:blip r:embed="rId4" cstate="print"/>
          <a:srcRect t="7562"/>
          <a:stretch>
            <a:fillRect/>
          </a:stretch>
        </p:blipFill>
        <p:spPr bwMode="auto">
          <a:xfrm>
            <a:off x="6142360" y="2068488"/>
            <a:ext cx="3528392" cy="350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Fpcs-1\agency\Managers\Проекты 2013\Магденко Татьяна\EFES\Design\Final\Efes_game_sticker_1200x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712" y="4732784"/>
            <a:ext cx="3168352" cy="158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\\Fpcs-1\agency\Managers\Проекты 2013\Магденко Татьяна\EFES\Design\Final\stoyka_v2.jpg"/>
          <p:cNvPicPr>
            <a:picLocks noChangeAspect="1" noChangeArrowheads="1"/>
          </p:cNvPicPr>
          <p:nvPr/>
        </p:nvPicPr>
        <p:blipFill>
          <a:blip r:embed="rId6" cstate="print"/>
          <a:srcRect l="10455" t="12000" r="20520" b="8000"/>
          <a:stretch>
            <a:fillRect/>
          </a:stretch>
        </p:blipFill>
        <p:spPr bwMode="auto">
          <a:xfrm>
            <a:off x="9382720" y="689258"/>
            <a:ext cx="3401731" cy="523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600" dirty="0" smtClean="0"/>
              <a:t>POSM  </a:t>
            </a:r>
            <a:r>
              <a:rPr lang="ru-RU" sz="6600" dirty="0" smtClean="0"/>
              <a:t>для  </a:t>
            </a:r>
            <a:r>
              <a:rPr lang="en-US" sz="6600" dirty="0" smtClean="0"/>
              <a:t>Campina </a:t>
            </a:r>
            <a:endParaRPr lang="ru-RU" sz="1800" dirty="0" smtClean="0"/>
          </a:p>
        </p:txBody>
      </p:sp>
      <p:sp>
        <p:nvSpPr>
          <p:cNvPr id="54275" name="Номер слайда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2179B26-6134-4F93-BB7D-C9BBABC68C83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1026" name="Picture 2" descr="C:\Users\TRzhanova\Desktop\Проекты emg\Campina\Вижулы\утверждено 10.04.13\shelfbaner-01утв Клиентом 10.04.13.jpg"/>
          <p:cNvPicPr>
            <a:picLocks noChangeAspect="1" noChangeArrowheads="1"/>
          </p:cNvPicPr>
          <p:nvPr/>
        </p:nvPicPr>
        <p:blipFill>
          <a:blip r:embed="rId2" cstate="print"/>
          <a:srcRect t="5885"/>
          <a:stretch>
            <a:fillRect/>
          </a:stretch>
        </p:blipFill>
        <p:spPr bwMode="auto">
          <a:xfrm>
            <a:off x="206261" y="772344"/>
            <a:ext cx="2447924" cy="5544616"/>
          </a:xfrm>
          <a:prstGeom prst="rect">
            <a:avLst/>
          </a:prstGeom>
          <a:noFill/>
        </p:spPr>
      </p:pic>
      <p:pic>
        <p:nvPicPr>
          <p:cNvPr id="1027" name="Picture 3" descr="C:\Users\TRzhanova\Desktop\Проекты emg\Campina\Вижулы\утверждено 10.04.13\shelftoker_утв Клиентом 10.04.13.jpg"/>
          <p:cNvPicPr>
            <a:picLocks noChangeAspect="1" noChangeArrowheads="1"/>
          </p:cNvPicPr>
          <p:nvPr/>
        </p:nvPicPr>
        <p:blipFill>
          <a:blip r:embed="rId3" cstate="print"/>
          <a:srcRect l="6962" r="5063" b="11192"/>
          <a:stretch>
            <a:fillRect/>
          </a:stretch>
        </p:blipFill>
        <p:spPr bwMode="auto">
          <a:xfrm>
            <a:off x="2626979" y="1564432"/>
            <a:ext cx="10212125" cy="4824536"/>
          </a:xfrm>
          <a:prstGeom prst="rect">
            <a:avLst/>
          </a:prstGeom>
          <a:noFill/>
        </p:spPr>
      </p:pic>
      <p:pic>
        <p:nvPicPr>
          <p:cNvPr id="7" name="Picture 2" descr="C:\Users\TRzhanova\Desktop\Проекты emg\Campina\Вижулы\утверждено 10.04.13\Vobler_2_утв Клиентом 10.04.13.jpg"/>
          <p:cNvPicPr>
            <a:picLocks noChangeAspect="1" noChangeArrowheads="1"/>
          </p:cNvPicPr>
          <p:nvPr/>
        </p:nvPicPr>
        <p:blipFill>
          <a:blip r:embed="rId4" cstate="print"/>
          <a:srcRect t="13842" r="14706" b="11276"/>
          <a:stretch>
            <a:fillRect/>
          </a:stretch>
        </p:blipFill>
        <p:spPr bwMode="auto">
          <a:xfrm>
            <a:off x="2397944" y="841657"/>
            <a:ext cx="3384376" cy="36030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600" dirty="0" smtClean="0"/>
              <a:t>POSM  </a:t>
            </a:r>
            <a:r>
              <a:rPr lang="ru-RU" sz="6600" dirty="0" smtClean="0"/>
              <a:t>по  акции  </a:t>
            </a:r>
            <a:r>
              <a:rPr lang="ru-RU" sz="6600" dirty="0" err="1" smtClean="0"/>
              <a:t>Миллиономагия</a:t>
            </a:r>
            <a:endParaRPr lang="ru-RU" sz="6600" dirty="0" smtClean="0"/>
          </a:p>
        </p:txBody>
      </p:sp>
      <p:sp>
        <p:nvSpPr>
          <p:cNvPr id="54275" name="Номер слайда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2179B26-6134-4F93-BB7D-C9BBABC68C83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3074" name="Picture 2" descr="\\10.100.0.9\проекты 2012\Елена Хохлова\Крафт Фудс\Миллиономагия\IN STORE PROMO\Production\POSM\Некхенгер\neckhanger_cs2_prev.jpg"/>
          <p:cNvPicPr>
            <a:picLocks noChangeAspect="1" noChangeArrowheads="1"/>
          </p:cNvPicPr>
          <p:nvPr/>
        </p:nvPicPr>
        <p:blipFill>
          <a:blip r:embed="rId2" cstate="print"/>
          <a:srcRect r="4226" b="25550"/>
          <a:stretch>
            <a:fillRect/>
          </a:stretch>
        </p:blipFill>
        <p:spPr bwMode="auto">
          <a:xfrm>
            <a:off x="309712" y="4804792"/>
            <a:ext cx="11233248" cy="1440160"/>
          </a:xfrm>
          <a:prstGeom prst="rect">
            <a:avLst/>
          </a:prstGeom>
          <a:noFill/>
        </p:spPr>
      </p:pic>
      <p:pic>
        <p:nvPicPr>
          <p:cNvPr id="3075" name="Picture 3" descr="\\10.100.0.9\проекты 2012\Елена Хохлова\Крафт Фудс\Миллиономагия\IN STORE PROMO\Production\POSM\Топпер А1 для сети Лента\JM_Sv_PalletToper_A1P_cm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712" y="844352"/>
            <a:ext cx="3205796" cy="4536504"/>
          </a:xfrm>
          <a:prstGeom prst="rect">
            <a:avLst/>
          </a:prstGeom>
          <a:noFill/>
        </p:spPr>
      </p:pic>
      <p:pic>
        <p:nvPicPr>
          <p:cNvPr id="3076" name="Picture 4" descr="\\10.100.0.9\проекты 2012\Елена Хохлова\Крафт Фудс\Миллиономагия\IN STORE PROMO\Production\POSM\Шелф баннер Виктория и LKA (16х80)\JM_Sv_ShelfBan_160x800_victor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46722" y="772344"/>
            <a:ext cx="1148366" cy="5472608"/>
          </a:xfrm>
          <a:prstGeom prst="rect">
            <a:avLst/>
          </a:prstGeom>
          <a:noFill/>
        </p:spPr>
      </p:pic>
      <p:pic>
        <p:nvPicPr>
          <p:cNvPr id="3077" name="Picture 5" descr="\\10.100.0.9\проекты 2012\Елена Хохлова\Крафт Фудс\Миллиономагия\IN STORE PROMO\Production\POSM\Шелф токер для LKA\JM_Sv_Shelftocker_200x40(7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6136" y="1204392"/>
            <a:ext cx="6840760" cy="28731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6600" dirty="0" err="1" smtClean="0"/>
              <a:t>шелфбаннер</a:t>
            </a:r>
            <a:r>
              <a:rPr lang="ru-RU" sz="6600" dirty="0" smtClean="0"/>
              <a:t>,  </a:t>
            </a:r>
            <a:r>
              <a:rPr lang="ru-RU" sz="6600" dirty="0" err="1" smtClean="0"/>
              <a:t>стикер</a:t>
            </a:r>
            <a:r>
              <a:rPr lang="ru-RU" sz="6600" dirty="0" smtClean="0"/>
              <a:t>  нам выкладку,  </a:t>
            </a:r>
            <a:r>
              <a:rPr lang="ru-RU" sz="6600" dirty="0" err="1" smtClean="0"/>
              <a:t>постер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  <p:sp>
        <p:nvSpPr>
          <p:cNvPr id="54275" name="Номер слайда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2179B26-6134-4F93-BB7D-C9BBABC68C83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2050" name="Picture 2" descr="\\10.100.0.9\проекты 2012\Елена Хохлова\JTI\Рол ап\Roll-up-01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55" y="772344"/>
            <a:ext cx="2326613" cy="5472608"/>
          </a:xfrm>
          <a:prstGeom prst="rect">
            <a:avLst/>
          </a:prstGeom>
          <a:noFill/>
        </p:spPr>
      </p:pic>
      <p:pic>
        <p:nvPicPr>
          <p:cNvPr id="2051" name="Picture 3" descr="\\10.100.0.9\проекты 2012\Елена Хохлова\JTI\PI GWP leaflet\PI GWP leaflet_A4-01_pr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0883" y="772344"/>
            <a:ext cx="3997541" cy="5579568"/>
          </a:xfrm>
          <a:prstGeom prst="rect">
            <a:avLst/>
          </a:prstGeom>
          <a:noFill/>
        </p:spPr>
      </p:pic>
      <p:pic>
        <p:nvPicPr>
          <p:cNvPr id="2052" name="Picture 4" descr="\\10.100.0.9\проекты 2012\Елена Хохлова\JTI\PI GWP leaflet\PI GWP leaflet_A4-03_pr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0798" y="772344"/>
            <a:ext cx="4024090" cy="56166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600" dirty="0" smtClean="0"/>
              <a:t>POSM  </a:t>
            </a:r>
            <a:r>
              <a:rPr lang="ru-RU" sz="6600" dirty="0" smtClean="0"/>
              <a:t>для  сети  </a:t>
            </a:r>
            <a:r>
              <a:rPr lang="ru-RU" sz="6600" dirty="0" smtClean="0"/>
              <a:t>Копейка</a:t>
            </a:r>
            <a:endParaRPr lang="ru-RU" sz="6600" dirty="0" smtClean="0"/>
          </a:p>
        </p:txBody>
      </p:sp>
      <p:sp>
        <p:nvSpPr>
          <p:cNvPr id="54275" name="Номер слайда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2179B26-6134-4F93-BB7D-C9BBABC68C83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8" name="Picture 2" descr="кол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713" y="772344"/>
            <a:ext cx="4320480" cy="324080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7" descr="W:\Проекты 2006\Светлана Кондеева\Клиенты\Копейка\ПОСМы\ТТ\6х3 Ant_WO_adr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712" y="4136531"/>
            <a:ext cx="4320480" cy="2180429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" name="Picture 2" descr="зал 2"/>
          <p:cNvPicPr>
            <a:picLocks noChangeAspect="1" noChangeArrowheads="1"/>
          </p:cNvPicPr>
          <p:nvPr/>
        </p:nvPicPr>
        <p:blipFill>
          <a:blip r:embed="rId4" cstate="print"/>
          <a:srcRect t="6680"/>
          <a:stretch>
            <a:fillRect/>
          </a:stretch>
        </p:blipFill>
        <p:spPr bwMode="auto">
          <a:xfrm>
            <a:off x="4774208" y="772344"/>
            <a:ext cx="7920880" cy="5544616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7F7F7F"/>
      </a:dk1>
      <a:lt1>
        <a:srgbClr val="FFFFFF"/>
      </a:lt1>
      <a:dk2>
        <a:srgbClr val="000000"/>
      </a:dk2>
      <a:lt2>
        <a:srgbClr val="808080"/>
      </a:lt2>
      <a:accent1>
        <a:srgbClr val="E48B00"/>
      </a:accent1>
      <a:accent2>
        <a:srgbClr val="333399"/>
      </a:accent2>
      <a:accent3>
        <a:srgbClr val="FFFFFF"/>
      </a:accent3>
      <a:accent4>
        <a:srgbClr val="6C6C6C"/>
      </a:accent4>
      <a:accent5>
        <a:srgbClr val="EFC4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48B00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7F7F7F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48B00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7F7F7F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itle &amp; Text - Right  Small">
  <a:themeElements>
    <a:clrScheme name="">
      <a:dk1>
        <a:srgbClr val="7F7F7F"/>
      </a:dk1>
      <a:lt1>
        <a:srgbClr val="FFFFFF"/>
      </a:lt1>
      <a:dk2>
        <a:srgbClr val="000000"/>
      </a:dk2>
      <a:lt2>
        <a:srgbClr val="808080"/>
      </a:lt2>
      <a:accent1>
        <a:srgbClr val="E48B00"/>
      </a:accent1>
      <a:accent2>
        <a:srgbClr val="333399"/>
      </a:accent2>
      <a:accent3>
        <a:srgbClr val="FFFFFF"/>
      </a:accent3>
      <a:accent4>
        <a:srgbClr val="6C6C6C"/>
      </a:accent4>
      <a:accent5>
        <a:srgbClr val="EFC4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Text - Right  Small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48B00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7F7F7F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48B00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7F7F7F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Text - Right  Sma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itle &amp; Text - Right  Small">
  <a:themeElements>
    <a:clrScheme name="">
      <a:dk1>
        <a:srgbClr val="7F7F7F"/>
      </a:dk1>
      <a:lt1>
        <a:srgbClr val="FFFFFF"/>
      </a:lt1>
      <a:dk2>
        <a:srgbClr val="000000"/>
      </a:dk2>
      <a:lt2>
        <a:srgbClr val="808080"/>
      </a:lt2>
      <a:accent1>
        <a:srgbClr val="E48B00"/>
      </a:accent1>
      <a:accent2>
        <a:srgbClr val="333399"/>
      </a:accent2>
      <a:accent3>
        <a:srgbClr val="FFFFFF"/>
      </a:accent3>
      <a:accent4>
        <a:srgbClr val="6C6C6C"/>
      </a:accent4>
      <a:accent5>
        <a:srgbClr val="EFC4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Text - Right  Small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48B00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7F7F7F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48B00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7F7F7F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Text - Right  Sma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hoto - Horizontal - Full Alt">
  <a:themeElements>
    <a:clrScheme name="">
      <a:dk1>
        <a:srgbClr val="7F7F7F"/>
      </a:dk1>
      <a:lt1>
        <a:srgbClr val="FFFFFF"/>
      </a:lt1>
      <a:dk2>
        <a:srgbClr val="000000"/>
      </a:dk2>
      <a:lt2>
        <a:srgbClr val="808080"/>
      </a:lt2>
      <a:accent1>
        <a:srgbClr val="E48B00"/>
      </a:accent1>
      <a:accent2>
        <a:srgbClr val="333399"/>
      </a:accent2>
      <a:accent3>
        <a:srgbClr val="FFFFFF"/>
      </a:accent3>
      <a:accent4>
        <a:srgbClr val="6C6C6C"/>
      </a:accent4>
      <a:accent5>
        <a:srgbClr val="EFC4AA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- Full Alt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48B00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7F7F7F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48B00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7F7F7F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Horizontal - Full A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itle, Text &amp; 2 Photo w/ Caption">
  <a:themeElements>
    <a:clrScheme name="">
      <a:dk1>
        <a:srgbClr val="7F7F7F"/>
      </a:dk1>
      <a:lt1>
        <a:srgbClr val="FFFFFF"/>
      </a:lt1>
      <a:dk2>
        <a:srgbClr val="000000"/>
      </a:dk2>
      <a:lt2>
        <a:srgbClr val="808080"/>
      </a:lt2>
      <a:accent1>
        <a:srgbClr val="E48B00"/>
      </a:accent1>
      <a:accent2>
        <a:srgbClr val="333399"/>
      </a:accent2>
      <a:accent3>
        <a:srgbClr val="FFFFFF"/>
      </a:accent3>
      <a:accent4>
        <a:srgbClr val="6C6C6C"/>
      </a:accent4>
      <a:accent5>
        <a:srgbClr val="EFC4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Text &amp; 2 Photo w/ Caption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48B00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7F7F7F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48B00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7F7F7F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, Text &amp; 2 Photo w/ Cap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- Full Alt копия">
  <a:themeElements>
    <a:clrScheme name="">
      <a:dk1>
        <a:srgbClr val="7F7F7F"/>
      </a:dk1>
      <a:lt1>
        <a:srgbClr val="FFFFFF"/>
      </a:lt1>
      <a:dk2>
        <a:srgbClr val="000000"/>
      </a:dk2>
      <a:lt2>
        <a:srgbClr val="000000"/>
      </a:lt2>
      <a:accent1>
        <a:srgbClr val="E48B00"/>
      </a:accent1>
      <a:accent2>
        <a:srgbClr val="333399"/>
      </a:accent2>
      <a:accent3>
        <a:srgbClr val="FFFFFF"/>
      </a:accent3>
      <a:accent4>
        <a:srgbClr val="6C6C6C"/>
      </a:accent4>
      <a:accent5>
        <a:srgbClr val="EFC4AA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- Full Alt копия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48B00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7F7F7F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48B00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7F7F7F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Horizontal - Full Alt копи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7F7F7F"/>
    </a:dk1>
    <a:lt1>
      <a:srgbClr val="FFFFFF"/>
    </a:lt1>
    <a:dk2>
      <a:srgbClr val="000000"/>
    </a:dk2>
    <a:lt2>
      <a:srgbClr val="000000"/>
    </a:lt2>
    <a:accent1>
      <a:srgbClr val="E48B00"/>
    </a:accent1>
    <a:accent2>
      <a:srgbClr val="333399"/>
    </a:accent2>
    <a:accent3>
      <a:srgbClr val="FFFFFF"/>
    </a:accent3>
    <a:accent4>
      <a:srgbClr val="6C6C6C"/>
    </a:accent4>
    <a:accent5>
      <a:srgbClr val="EFC4AA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Pages>0</Pages>
  <Words>64</Words>
  <Characters>0</Characters>
  <Application>Microsoft Office PowerPoint</Application>
  <PresentationFormat>Произвольный</PresentationFormat>
  <Lines>0</Lines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Title &amp; Subtitle</vt:lpstr>
      <vt:lpstr>2_Title &amp; Text - Right  Small</vt:lpstr>
      <vt:lpstr>1_Title &amp; Text - Right  Small</vt:lpstr>
      <vt:lpstr>1_Photo - Horizontal - Full Alt</vt:lpstr>
      <vt:lpstr>1_Title, Text &amp; 2 Photo w/ Caption</vt:lpstr>
      <vt:lpstr>Photo - Horizontal - Full Alt копия</vt:lpstr>
      <vt:lpstr>agency cases &amp; credentials 2010-2012</vt:lpstr>
      <vt:lpstr>design posm</vt:lpstr>
      <vt:lpstr>POSM  для  Castrol</vt:lpstr>
      <vt:lpstr>POSM  для  G-Energy</vt:lpstr>
      <vt:lpstr>POSM  для  Efes </vt:lpstr>
      <vt:lpstr>POSM  для  Campina </vt:lpstr>
      <vt:lpstr>POSM  по  акции  Миллиономагия</vt:lpstr>
      <vt:lpstr>шелфбаннер,  стикер  нам выкладку,  постер  </vt:lpstr>
      <vt:lpstr>POSM  для  сети  Копейка</vt:lpstr>
      <vt:lpstr>POSM  для  Linex</vt:lpstr>
      <vt:lpstr>POSM  для  Valio</vt:lpstr>
      <vt:lpstr>POSM  для  К-РАУТА </vt:lpstr>
      <vt:lpstr>many 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agency cases &amp; credentials 2011-2012</dc:title>
  <dc:creator>Ржанова Татьяна</dc:creator>
  <cp:lastModifiedBy>TRzhanova</cp:lastModifiedBy>
  <cp:revision>106</cp:revision>
  <dcterms:modified xsi:type="dcterms:W3CDTF">2013-05-27T14:17:02Z</dcterms:modified>
</cp:coreProperties>
</file>